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86" r:id="rId3"/>
    <p:sldId id="298" r:id="rId4"/>
    <p:sldId id="280" r:id="rId5"/>
    <p:sldId id="288" r:id="rId6"/>
    <p:sldId id="289" r:id="rId7"/>
    <p:sldId id="290" r:id="rId8"/>
    <p:sldId id="291" r:id="rId9"/>
    <p:sldId id="300" r:id="rId10"/>
    <p:sldId id="301" r:id="rId11"/>
    <p:sldId id="302" r:id="rId12"/>
    <p:sldId id="287" r:id="rId13"/>
    <p:sldId id="292" r:id="rId14"/>
    <p:sldId id="303" r:id="rId15"/>
    <p:sldId id="293" r:id="rId16"/>
    <p:sldId id="295" r:id="rId17"/>
    <p:sldId id="304" r:id="rId18"/>
    <p:sldId id="260" r:id="rId19"/>
    <p:sldId id="305" r:id="rId20"/>
    <p:sldId id="307" r:id="rId21"/>
    <p:sldId id="308" r:id="rId22"/>
    <p:sldId id="309" r:id="rId23"/>
    <p:sldId id="296" r:id="rId24"/>
  </p:sldIdLst>
  <p:sldSz cx="12192000" cy="6858000"/>
  <p:notesSz cx="6858000" cy="9144000"/>
  <p:embeddedFontLst>
    <p:embeddedFont>
      <p:font typeface="Abadi" panose="020B0604020104020204" pitchFamily="34" charset="0"/>
      <p:regular r:id="rId26"/>
      <p:bold r:id="rId27"/>
      <p:italic r:id="rId28"/>
      <p:boldItalic r:id="rId29"/>
    </p:embeddedFont>
    <p:embeddedFont>
      <p:font typeface="Garamond" panose="02020404030301010803" pitchFamily="18" charset="0"/>
      <p:regular r:id="rId30"/>
      <p:bold r:id="rId31"/>
      <p:italic r:id="rId32"/>
    </p:embeddedFont>
    <p:embeddedFont>
      <p:font typeface="Lexend Deca" panose="020B0604020202020204" charset="0"/>
      <p:regular r:id="rId33"/>
      <p:bold r:id="rId34"/>
    </p:embeddedFont>
    <p:embeddedFont>
      <p:font typeface="Oswald" panose="00000500000000000000" pitchFamily="2" charset="0"/>
      <p:regular r:id="rId35"/>
      <p:bold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893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840CB0-9611-4364-9476-681ADF80D375}" type="doc">
      <dgm:prSet loTypeId="urn:microsoft.com/office/officeart/2005/8/layout/process5" loCatId="process" qsTypeId="urn:microsoft.com/office/officeart/2005/8/quickstyle/3d5" qsCatId="3D" csTypeId="urn:microsoft.com/office/officeart/2005/8/colors/colorful2" csCatId="colorful" phldr="1"/>
      <dgm:spPr/>
      <dgm:t>
        <a:bodyPr/>
        <a:lstStyle/>
        <a:p>
          <a:endParaRPr lang="es-CO"/>
        </a:p>
      </dgm:t>
    </dgm:pt>
    <dgm:pt modelId="{5D3245E9-9A97-4746-B6BB-941B179A441A}">
      <dgm:prSet phldrT="[Texto]"/>
      <dgm:spPr/>
      <dgm:t>
        <a:bodyPr/>
        <a:lstStyle/>
        <a:p>
          <a:pPr>
            <a:buAutoNum type="arabicPeriod"/>
          </a:pPr>
          <a:r>
            <a:rPr lang="es-ES" b="1" dirty="0"/>
            <a:t>El informe de cumplimiento de metas con corte a 30 de junio de 2026.</a:t>
          </a:r>
          <a:endParaRPr lang="es-CO" b="1" dirty="0"/>
        </a:p>
      </dgm:t>
    </dgm:pt>
    <dgm:pt modelId="{D43E28F0-1C9B-4409-ABCB-15F9D0003251}" type="parTrans" cxnId="{6011C469-9FBF-41B9-9A4A-5A0020ABF44F}">
      <dgm:prSet/>
      <dgm:spPr/>
      <dgm:t>
        <a:bodyPr/>
        <a:lstStyle/>
        <a:p>
          <a:endParaRPr lang="es-CO" b="1"/>
        </a:p>
      </dgm:t>
    </dgm:pt>
    <dgm:pt modelId="{73E7CC4D-CF2C-454D-BAA6-FC7FA50E1012}" type="sibTrans" cxnId="{6011C469-9FBF-41B9-9A4A-5A0020ABF44F}">
      <dgm:prSet/>
      <dgm:spPr/>
      <dgm:t>
        <a:bodyPr/>
        <a:lstStyle/>
        <a:p>
          <a:endParaRPr lang="es-CO" b="1"/>
        </a:p>
      </dgm:t>
    </dgm:pt>
    <dgm:pt modelId="{37D2C764-B1DD-4FDF-A89A-56DA3B5A748B}">
      <dgm:prSet/>
      <dgm:spPr/>
      <dgm:t>
        <a:bodyPr/>
        <a:lstStyle/>
        <a:p>
          <a:r>
            <a:rPr lang="es-ES" b="1" dirty="0"/>
            <a:t>El reporte de ejecución al 31 de julio de 2026</a:t>
          </a:r>
        </a:p>
      </dgm:t>
    </dgm:pt>
    <dgm:pt modelId="{7C7FB88F-2DE9-49C6-A2CC-A0C3FAF0F2F6}" type="parTrans" cxnId="{2AB660FD-6E7F-46B9-BB48-4D3171562B87}">
      <dgm:prSet/>
      <dgm:spPr/>
      <dgm:t>
        <a:bodyPr/>
        <a:lstStyle/>
        <a:p>
          <a:endParaRPr lang="es-CO" b="1"/>
        </a:p>
      </dgm:t>
    </dgm:pt>
    <dgm:pt modelId="{E590600C-5649-431F-8DBF-5309C76E10D5}" type="sibTrans" cxnId="{2AB660FD-6E7F-46B9-BB48-4D3171562B87}">
      <dgm:prSet/>
      <dgm:spPr/>
      <dgm:t>
        <a:bodyPr/>
        <a:lstStyle/>
        <a:p>
          <a:endParaRPr lang="es-CO" b="1"/>
        </a:p>
      </dgm:t>
    </dgm:pt>
    <dgm:pt modelId="{8215B6DD-ADB5-405A-92DD-CA56F5531EA1}">
      <dgm:prSet/>
      <dgm:spPr/>
      <dgm:t>
        <a:bodyPr/>
        <a:lstStyle/>
        <a:p>
          <a:r>
            <a:rPr lang="es-ES" b="1" dirty="0"/>
            <a:t>El reporte de ejecución al 19 de agosto de 2026</a:t>
          </a:r>
        </a:p>
      </dgm:t>
    </dgm:pt>
    <dgm:pt modelId="{99041D9A-436A-432A-BCF8-79097A16168E}" type="parTrans" cxnId="{B10F8FC3-7079-4C78-B1EB-4DB005344381}">
      <dgm:prSet/>
      <dgm:spPr/>
      <dgm:t>
        <a:bodyPr/>
        <a:lstStyle/>
        <a:p>
          <a:endParaRPr lang="es-CO" b="1"/>
        </a:p>
      </dgm:t>
    </dgm:pt>
    <dgm:pt modelId="{7548F9B9-A1BA-4689-8E16-BF7DC378EB6B}" type="sibTrans" cxnId="{B10F8FC3-7079-4C78-B1EB-4DB005344381}">
      <dgm:prSet/>
      <dgm:spPr/>
      <dgm:t>
        <a:bodyPr/>
        <a:lstStyle/>
        <a:p>
          <a:endParaRPr lang="es-CO" b="1"/>
        </a:p>
      </dgm:t>
    </dgm:pt>
    <dgm:pt modelId="{8DE84E90-677E-4AB7-8903-5C5213BE67FB}">
      <dgm:prSet/>
      <dgm:spPr/>
      <dgm:t>
        <a:bodyPr/>
        <a:lstStyle/>
        <a:p>
          <a:r>
            <a:rPr lang="es-ES" b="1" dirty="0"/>
            <a:t>La proyección de procesos que se esperan en el segundo semestre de 2026.</a:t>
          </a:r>
        </a:p>
      </dgm:t>
    </dgm:pt>
    <dgm:pt modelId="{DC93566D-A3DD-466A-A9FB-F41F0553BAC5}" type="parTrans" cxnId="{28079DF7-7ED2-4FCC-8DB9-BBC2097BE22F}">
      <dgm:prSet/>
      <dgm:spPr/>
      <dgm:t>
        <a:bodyPr/>
        <a:lstStyle/>
        <a:p>
          <a:endParaRPr lang="es-CO" b="1"/>
        </a:p>
      </dgm:t>
    </dgm:pt>
    <dgm:pt modelId="{28D88BDC-154B-429D-A0C0-CDA4DC50220E}" type="sibTrans" cxnId="{28079DF7-7ED2-4FCC-8DB9-BBC2097BE22F}">
      <dgm:prSet/>
      <dgm:spPr/>
      <dgm:t>
        <a:bodyPr/>
        <a:lstStyle/>
        <a:p>
          <a:endParaRPr lang="es-CO" b="1"/>
        </a:p>
      </dgm:t>
    </dgm:pt>
    <dgm:pt modelId="{22E94F67-2DE8-45FF-B9A8-8F91C4A60B9B}">
      <dgm:prSet/>
      <dgm:spPr/>
      <dgm:t>
        <a:bodyPr/>
        <a:lstStyle/>
        <a:p>
          <a:r>
            <a:rPr lang="es-ES" b="1" dirty="0"/>
            <a:t>Algunas de las acciones adelantadas durante el primer semestre de 2026</a:t>
          </a:r>
        </a:p>
      </dgm:t>
    </dgm:pt>
    <dgm:pt modelId="{E19E4269-D6C8-451C-9F37-C2FDD5B4B436}" type="parTrans" cxnId="{4EDD29BC-3A6A-4BF4-8A6D-9108B3130E23}">
      <dgm:prSet/>
      <dgm:spPr/>
      <dgm:t>
        <a:bodyPr/>
        <a:lstStyle/>
        <a:p>
          <a:endParaRPr lang="es-CO"/>
        </a:p>
      </dgm:t>
    </dgm:pt>
    <dgm:pt modelId="{0279AE38-7205-4B90-9797-63D281D011C5}" type="sibTrans" cxnId="{4EDD29BC-3A6A-4BF4-8A6D-9108B3130E23}">
      <dgm:prSet/>
      <dgm:spPr/>
      <dgm:t>
        <a:bodyPr/>
        <a:lstStyle/>
        <a:p>
          <a:endParaRPr lang="es-CO"/>
        </a:p>
      </dgm:t>
    </dgm:pt>
    <dgm:pt modelId="{C2334DD1-2201-4C7E-B9CA-D308ECBDF7D8}" type="pres">
      <dgm:prSet presAssocID="{CA840CB0-9611-4364-9476-681ADF80D375}" presName="diagram" presStyleCnt="0">
        <dgm:presLayoutVars>
          <dgm:dir/>
          <dgm:resizeHandles val="exact"/>
        </dgm:presLayoutVars>
      </dgm:prSet>
      <dgm:spPr/>
    </dgm:pt>
    <dgm:pt modelId="{B6D51E8F-BE1B-47A9-B5DA-0CE4E11F9EE5}" type="pres">
      <dgm:prSet presAssocID="{5D3245E9-9A97-4746-B6BB-941B179A441A}" presName="node" presStyleLbl="node1" presStyleIdx="0" presStyleCnt="5">
        <dgm:presLayoutVars>
          <dgm:bulletEnabled val="1"/>
        </dgm:presLayoutVars>
      </dgm:prSet>
      <dgm:spPr/>
    </dgm:pt>
    <dgm:pt modelId="{57C80A41-ABFD-4C21-AEC8-ED8825C1E7A6}" type="pres">
      <dgm:prSet presAssocID="{73E7CC4D-CF2C-454D-BAA6-FC7FA50E1012}" presName="sibTrans" presStyleLbl="sibTrans2D1" presStyleIdx="0" presStyleCnt="4"/>
      <dgm:spPr/>
    </dgm:pt>
    <dgm:pt modelId="{6071EBB1-4ECE-4FE0-88CC-305A1C0E0F85}" type="pres">
      <dgm:prSet presAssocID="{73E7CC4D-CF2C-454D-BAA6-FC7FA50E1012}" presName="connectorText" presStyleLbl="sibTrans2D1" presStyleIdx="0" presStyleCnt="4"/>
      <dgm:spPr/>
    </dgm:pt>
    <dgm:pt modelId="{CAFAD0DB-EBB7-418C-9698-1D0566A08B8C}" type="pres">
      <dgm:prSet presAssocID="{37D2C764-B1DD-4FDF-A89A-56DA3B5A748B}" presName="node" presStyleLbl="node1" presStyleIdx="1" presStyleCnt="5">
        <dgm:presLayoutVars>
          <dgm:bulletEnabled val="1"/>
        </dgm:presLayoutVars>
      </dgm:prSet>
      <dgm:spPr/>
    </dgm:pt>
    <dgm:pt modelId="{27D5F65A-B996-41B3-9708-D76A99A035D0}" type="pres">
      <dgm:prSet presAssocID="{E590600C-5649-431F-8DBF-5309C76E10D5}" presName="sibTrans" presStyleLbl="sibTrans2D1" presStyleIdx="1" presStyleCnt="4"/>
      <dgm:spPr/>
    </dgm:pt>
    <dgm:pt modelId="{63E42427-EFA0-4CF8-BD0A-FBEEA7A93501}" type="pres">
      <dgm:prSet presAssocID="{E590600C-5649-431F-8DBF-5309C76E10D5}" presName="connectorText" presStyleLbl="sibTrans2D1" presStyleIdx="1" presStyleCnt="4"/>
      <dgm:spPr/>
    </dgm:pt>
    <dgm:pt modelId="{4AF25611-664E-411F-8126-999937C11813}" type="pres">
      <dgm:prSet presAssocID="{8215B6DD-ADB5-405A-92DD-CA56F5531EA1}" presName="node" presStyleLbl="node1" presStyleIdx="2" presStyleCnt="5">
        <dgm:presLayoutVars>
          <dgm:bulletEnabled val="1"/>
        </dgm:presLayoutVars>
      </dgm:prSet>
      <dgm:spPr/>
    </dgm:pt>
    <dgm:pt modelId="{CF4F847C-2E83-4513-949F-ED4AD26CE73D}" type="pres">
      <dgm:prSet presAssocID="{7548F9B9-A1BA-4689-8E16-BF7DC378EB6B}" presName="sibTrans" presStyleLbl="sibTrans2D1" presStyleIdx="2" presStyleCnt="4"/>
      <dgm:spPr/>
    </dgm:pt>
    <dgm:pt modelId="{149E120A-791C-4E57-A379-971659F7F5D6}" type="pres">
      <dgm:prSet presAssocID="{7548F9B9-A1BA-4689-8E16-BF7DC378EB6B}" presName="connectorText" presStyleLbl="sibTrans2D1" presStyleIdx="2" presStyleCnt="4"/>
      <dgm:spPr/>
    </dgm:pt>
    <dgm:pt modelId="{CDCB74FA-602D-4E92-A450-A2B43F4F0BCC}" type="pres">
      <dgm:prSet presAssocID="{8DE84E90-677E-4AB7-8903-5C5213BE67FB}" presName="node" presStyleLbl="node1" presStyleIdx="3" presStyleCnt="5">
        <dgm:presLayoutVars>
          <dgm:bulletEnabled val="1"/>
        </dgm:presLayoutVars>
      </dgm:prSet>
      <dgm:spPr/>
    </dgm:pt>
    <dgm:pt modelId="{353C4CBC-0E6C-4348-A3B7-AE8A4B8057C4}" type="pres">
      <dgm:prSet presAssocID="{28D88BDC-154B-429D-A0C0-CDA4DC50220E}" presName="sibTrans" presStyleLbl="sibTrans2D1" presStyleIdx="3" presStyleCnt="4"/>
      <dgm:spPr/>
    </dgm:pt>
    <dgm:pt modelId="{4FC7592B-9E89-47CA-9DDC-41D95E4EFA6E}" type="pres">
      <dgm:prSet presAssocID="{28D88BDC-154B-429D-A0C0-CDA4DC50220E}" presName="connectorText" presStyleLbl="sibTrans2D1" presStyleIdx="3" presStyleCnt="4"/>
      <dgm:spPr/>
    </dgm:pt>
    <dgm:pt modelId="{3B6EF57D-AA07-4187-A1B3-2475BC31333B}" type="pres">
      <dgm:prSet presAssocID="{22E94F67-2DE8-45FF-B9A8-8F91C4A60B9B}" presName="node" presStyleLbl="node1" presStyleIdx="4" presStyleCnt="5">
        <dgm:presLayoutVars>
          <dgm:bulletEnabled val="1"/>
        </dgm:presLayoutVars>
      </dgm:prSet>
      <dgm:spPr/>
    </dgm:pt>
  </dgm:ptLst>
  <dgm:cxnLst>
    <dgm:cxn modelId="{C9031500-18DE-4C28-BB8A-06DCE486FD82}" type="presOf" srcId="{7548F9B9-A1BA-4689-8E16-BF7DC378EB6B}" destId="{CF4F847C-2E83-4513-949F-ED4AD26CE73D}" srcOrd="0" destOrd="0" presId="urn:microsoft.com/office/officeart/2005/8/layout/process5"/>
    <dgm:cxn modelId="{CC384E00-F3D2-4016-B885-624850148E18}" type="presOf" srcId="{E590600C-5649-431F-8DBF-5309C76E10D5}" destId="{27D5F65A-B996-41B3-9708-D76A99A035D0}" srcOrd="0" destOrd="0" presId="urn:microsoft.com/office/officeart/2005/8/layout/process5"/>
    <dgm:cxn modelId="{79C87B0E-F107-43BB-BE92-20E4465B85B7}" type="presOf" srcId="{73E7CC4D-CF2C-454D-BAA6-FC7FA50E1012}" destId="{57C80A41-ABFD-4C21-AEC8-ED8825C1E7A6}" srcOrd="0" destOrd="0" presId="urn:microsoft.com/office/officeart/2005/8/layout/process5"/>
    <dgm:cxn modelId="{74837915-050D-4590-84D1-324BF274354B}" type="presOf" srcId="{7548F9B9-A1BA-4689-8E16-BF7DC378EB6B}" destId="{149E120A-791C-4E57-A379-971659F7F5D6}" srcOrd="1" destOrd="0" presId="urn:microsoft.com/office/officeart/2005/8/layout/process5"/>
    <dgm:cxn modelId="{4EC0D236-3186-4955-AA58-6F49C372AFF1}" type="presOf" srcId="{CA840CB0-9611-4364-9476-681ADF80D375}" destId="{C2334DD1-2201-4C7E-B9CA-D308ECBDF7D8}" srcOrd="0" destOrd="0" presId="urn:microsoft.com/office/officeart/2005/8/layout/process5"/>
    <dgm:cxn modelId="{9BCDA65C-5B45-4C77-AE50-5993471192EC}" type="presOf" srcId="{22E94F67-2DE8-45FF-B9A8-8F91C4A60B9B}" destId="{3B6EF57D-AA07-4187-A1B3-2475BC31333B}" srcOrd="0" destOrd="0" presId="urn:microsoft.com/office/officeart/2005/8/layout/process5"/>
    <dgm:cxn modelId="{6011C469-9FBF-41B9-9A4A-5A0020ABF44F}" srcId="{CA840CB0-9611-4364-9476-681ADF80D375}" destId="{5D3245E9-9A97-4746-B6BB-941B179A441A}" srcOrd="0" destOrd="0" parTransId="{D43E28F0-1C9B-4409-ABCB-15F9D0003251}" sibTransId="{73E7CC4D-CF2C-454D-BAA6-FC7FA50E1012}"/>
    <dgm:cxn modelId="{C5680077-FA64-4813-8BB7-C44897CCE358}" type="presOf" srcId="{5D3245E9-9A97-4746-B6BB-941B179A441A}" destId="{B6D51E8F-BE1B-47A9-B5DA-0CE4E11F9EE5}" srcOrd="0" destOrd="0" presId="urn:microsoft.com/office/officeart/2005/8/layout/process5"/>
    <dgm:cxn modelId="{4243658B-A34C-4209-9CD9-4CCCC6C503CC}" type="presOf" srcId="{8215B6DD-ADB5-405A-92DD-CA56F5531EA1}" destId="{4AF25611-664E-411F-8126-999937C11813}" srcOrd="0" destOrd="0" presId="urn:microsoft.com/office/officeart/2005/8/layout/process5"/>
    <dgm:cxn modelId="{1AD90997-6846-41C7-A21B-8D667B86D31E}" type="presOf" srcId="{E590600C-5649-431F-8DBF-5309C76E10D5}" destId="{63E42427-EFA0-4CF8-BD0A-FBEEA7A93501}" srcOrd="1" destOrd="0" presId="urn:microsoft.com/office/officeart/2005/8/layout/process5"/>
    <dgm:cxn modelId="{3F2876A2-93DF-4A8E-9444-DC8A0F88AD5A}" type="presOf" srcId="{8DE84E90-677E-4AB7-8903-5C5213BE67FB}" destId="{CDCB74FA-602D-4E92-A450-A2B43F4F0BCC}" srcOrd="0" destOrd="0" presId="urn:microsoft.com/office/officeart/2005/8/layout/process5"/>
    <dgm:cxn modelId="{4EDD29BC-3A6A-4BF4-8A6D-9108B3130E23}" srcId="{CA840CB0-9611-4364-9476-681ADF80D375}" destId="{22E94F67-2DE8-45FF-B9A8-8F91C4A60B9B}" srcOrd="4" destOrd="0" parTransId="{E19E4269-D6C8-451C-9F37-C2FDD5B4B436}" sibTransId="{0279AE38-7205-4B90-9797-63D281D011C5}"/>
    <dgm:cxn modelId="{B10F8FC3-7079-4C78-B1EB-4DB005344381}" srcId="{CA840CB0-9611-4364-9476-681ADF80D375}" destId="{8215B6DD-ADB5-405A-92DD-CA56F5531EA1}" srcOrd="2" destOrd="0" parTransId="{99041D9A-436A-432A-BCF8-79097A16168E}" sibTransId="{7548F9B9-A1BA-4689-8E16-BF7DC378EB6B}"/>
    <dgm:cxn modelId="{18C79ECC-3D35-42BD-A00F-1490E9820CE1}" type="presOf" srcId="{37D2C764-B1DD-4FDF-A89A-56DA3B5A748B}" destId="{CAFAD0DB-EBB7-418C-9698-1D0566A08B8C}" srcOrd="0" destOrd="0" presId="urn:microsoft.com/office/officeart/2005/8/layout/process5"/>
    <dgm:cxn modelId="{CD0521CF-1205-468F-AC88-AFAD3FB275C4}" type="presOf" srcId="{28D88BDC-154B-429D-A0C0-CDA4DC50220E}" destId="{353C4CBC-0E6C-4348-A3B7-AE8A4B8057C4}" srcOrd="0" destOrd="0" presId="urn:microsoft.com/office/officeart/2005/8/layout/process5"/>
    <dgm:cxn modelId="{97A306D0-CEDD-4111-9467-C9C61B91F959}" type="presOf" srcId="{73E7CC4D-CF2C-454D-BAA6-FC7FA50E1012}" destId="{6071EBB1-4ECE-4FE0-88CC-305A1C0E0F85}" srcOrd="1" destOrd="0" presId="urn:microsoft.com/office/officeart/2005/8/layout/process5"/>
    <dgm:cxn modelId="{DAD1C8F1-016B-410A-8731-F33B45BD9ECA}" type="presOf" srcId="{28D88BDC-154B-429D-A0C0-CDA4DC50220E}" destId="{4FC7592B-9E89-47CA-9DDC-41D95E4EFA6E}" srcOrd="1" destOrd="0" presId="urn:microsoft.com/office/officeart/2005/8/layout/process5"/>
    <dgm:cxn modelId="{28079DF7-7ED2-4FCC-8DB9-BBC2097BE22F}" srcId="{CA840CB0-9611-4364-9476-681ADF80D375}" destId="{8DE84E90-677E-4AB7-8903-5C5213BE67FB}" srcOrd="3" destOrd="0" parTransId="{DC93566D-A3DD-466A-A9FB-F41F0553BAC5}" sibTransId="{28D88BDC-154B-429D-A0C0-CDA4DC50220E}"/>
    <dgm:cxn modelId="{2AB660FD-6E7F-46B9-BB48-4D3171562B87}" srcId="{CA840CB0-9611-4364-9476-681ADF80D375}" destId="{37D2C764-B1DD-4FDF-A89A-56DA3B5A748B}" srcOrd="1" destOrd="0" parTransId="{7C7FB88F-2DE9-49C6-A2CC-A0C3FAF0F2F6}" sibTransId="{E590600C-5649-431F-8DBF-5309C76E10D5}"/>
    <dgm:cxn modelId="{3B9FCD65-FF5A-45F0-BD09-18F3DDDD94F0}" type="presParOf" srcId="{C2334DD1-2201-4C7E-B9CA-D308ECBDF7D8}" destId="{B6D51E8F-BE1B-47A9-B5DA-0CE4E11F9EE5}" srcOrd="0" destOrd="0" presId="urn:microsoft.com/office/officeart/2005/8/layout/process5"/>
    <dgm:cxn modelId="{DBDDDED1-4FDB-4426-ACB8-42A84834764E}" type="presParOf" srcId="{C2334DD1-2201-4C7E-B9CA-D308ECBDF7D8}" destId="{57C80A41-ABFD-4C21-AEC8-ED8825C1E7A6}" srcOrd="1" destOrd="0" presId="urn:microsoft.com/office/officeart/2005/8/layout/process5"/>
    <dgm:cxn modelId="{DF556E3C-A9BA-4611-8676-9056F25327FD}" type="presParOf" srcId="{57C80A41-ABFD-4C21-AEC8-ED8825C1E7A6}" destId="{6071EBB1-4ECE-4FE0-88CC-305A1C0E0F85}" srcOrd="0" destOrd="0" presId="urn:microsoft.com/office/officeart/2005/8/layout/process5"/>
    <dgm:cxn modelId="{B75378D5-F12E-4C7F-86AF-366A0B6443D3}" type="presParOf" srcId="{C2334DD1-2201-4C7E-B9CA-D308ECBDF7D8}" destId="{CAFAD0DB-EBB7-418C-9698-1D0566A08B8C}" srcOrd="2" destOrd="0" presId="urn:microsoft.com/office/officeart/2005/8/layout/process5"/>
    <dgm:cxn modelId="{34D51A29-D2AC-46CF-9307-1FCE78080E25}" type="presParOf" srcId="{C2334DD1-2201-4C7E-B9CA-D308ECBDF7D8}" destId="{27D5F65A-B996-41B3-9708-D76A99A035D0}" srcOrd="3" destOrd="0" presId="urn:microsoft.com/office/officeart/2005/8/layout/process5"/>
    <dgm:cxn modelId="{69709644-A00B-497D-9E57-E6CAD99EA42B}" type="presParOf" srcId="{27D5F65A-B996-41B3-9708-D76A99A035D0}" destId="{63E42427-EFA0-4CF8-BD0A-FBEEA7A93501}" srcOrd="0" destOrd="0" presId="urn:microsoft.com/office/officeart/2005/8/layout/process5"/>
    <dgm:cxn modelId="{5A797A46-7DF3-4859-97DB-2BCB3A35506A}" type="presParOf" srcId="{C2334DD1-2201-4C7E-B9CA-D308ECBDF7D8}" destId="{4AF25611-664E-411F-8126-999937C11813}" srcOrd="4" destOrd="0" presId="urn:microsoft.com/office/officeart/2005/8/layout/process5"/>
    <dgm:cxn modelId="{113F8B14-19CD-4B69-B2C1-DADD45C0FC85}" type="presParOf" srcId="{C2334DD1-2201-4C7E-B9CA-D308ECBDF7D8}" destId="{CF4F847C-2E83-4513-949F-ED4AD26CE73D}" srcOrd="5" destOrd="0" presId="urn:microsoft.com/office/officeart/2005/8/layout/process5"/>
    <dgm:cxn modelId="{D82B79D4-14F6-4A05-8D65-BD37230BA38B}" type="presParOf" srcId="{CF4F847C-2E83-4513-949F-ED4AD26CE73D}" destId="{149E120A-791C-4E57-A379-971659F7F5D6}" srcOrd="0" destOrd="0" presId="urn:microsoft.com/office/officeart/2005/8/layout/process5"/>
    <dgm:cxn modelId="{D09641B6-EAFC-4F2E-BB88-FA771A9349CD}" type="presParOf" srcId="{C2334DD1-2201-4C7E-B9CA-D308ECBDF7D8}" destId="{CDCB74FA-602D-4E92-A450-A2B43F4F0BCC}" srcOrd="6" destOrd="0" presId="urn:microsoft.com/office/officeart/2005/8/layout/process5"/>
    <dgm:cxn modelId="{54D02100-501B-4983-9991-5EFBD2C4060A}" type="presParOf" srcId="{C2334DD1-2201-4C7E-B9CA-D308ECBDF7D8}" destId="{353C4CBC-0E6C-4348-A3B7-AE8A4B8057C4}" srcOrd="7" destOrd="0" presId="urn:microsoft.com/office/officeart/2005/8/layout/process5"/>
    <dgm:cxn modelId="{28A554A8-15F7-4E8B-B7C5-52C72D47021D}" type="presParOf" srcId="{353C4CBC-0E6C-4348-A3B7-AE8A4B8057C4}" destId="{4FC7592B-9E89-47CA-9DDC-41D95E4EFA6E}" srcOrd="0" destOrd="0" presId="urn:microsoft.com/office/officeart/2005/8/layout/process5"/>
    <dgm:cxn modelId="{5504DFD0-0E72-453D-8340-EF0749AF287A}" type="presParOf" srcId="{C2334DD1-2201-4C7E-B9CA-D308ECBDF7D8}" destId="{3B6EF57D-AA07-4187-A1B3-2475BC31333B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090919-7969-4DEE-9B72-22D1DD93A004}" type="doc">
      <dgm:prSet loTypeId="urn:microsoft.com/office/officeart/2005/8/layout/arrow2" loCatId="process" qsTypeId="urn:microsoft.com/office/officeart/2005/8/quickstyle/3d3" qsCatId="3D" csTypeId="urn:microsoft.com/office/officeart/2005/8/colors/accent2_4" csCatId="accent2" phldr="1"/>
      <dgm:spPr/>
    </dgm:pt>
    <dgm:pt modelId="{A8275B54-ABE8-42CE-BC2A-877EAA821AC6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Dic/2025: definición de PAA con los equipos, despacho y contratación</a:t>
          </a:r>
          <a:endParaRPr lang="es-CO" dirty="0">
            <a:latin typeface="Abadi" panose="020B0604020104020204" pitchFamily="34" charset="0"/>
          </a:endParaRPr>
        </a:p>
      </dgm:t>
    </dgm:pt>
    <dgm:pt modelId="{140A53ED-A0F0-4089-8DEA-4221F86E3287}" type="parTrans" cxnId="{FBC76DFB-D1C8-4B60-AA99-AF139ED92DCD}">
      <dgm:prSet/>
      <dgm:spPr/>
      <dgm:t>
        <a:bodyPr/>
        <a:lstStyle/>
        <a:p>
          <a:endParaRPr lang="es-CO"/>
        </a:p>
      </dgm:t>
    </dgm:pt>
    <dgm:pt modelId="{1A16CD9F-AA3F-4CFB-A5E7-1DC05B8A7C1E}" type="sibTrans" cxnId="{FBC76DFB-D1C8-4B60-AA99-AF139ED92DCD}">
      <dgm:prSet/>
      <dgm:spPr/>
      <dgm:t>
        <a:bodyPr/>
        <a:lstStyle/>
        <a:p>
          <a:endParaRPr lang="es-CO"/>
        </a:p>
      </dgm:t>
    </dgm:pt>
    <dgm:pt modelId="{577BBAC4-CBAC-4B30-A594-BB4DB48EC106}">
      <dgm:prSet phldrT="[Texto]"/>
      <dgm:spPr>
        <a:noFill/>
      </dgm:spPr>
      <dgm:t>
        <a:bodyPr/>
        <a:lstStyle/>
        <a:p>
          <a:r>
            <a:rPr lang="es-ES" dirty="0">
              <a:latin typeface="Abadi" panose="020B0604020104020204" pitchFamily="34" charset="0"/>
            </a:rPr>
            <a:t>Feb/26: jornada de planeación Estratégica /definición metodología planeación contratación – memorandos de formulación </a:t>
          </a:r>
          <a:endParaRPr lang="es-CO" dirty="0">
            <a:latin typeface="Abadi" panose="020B0604020104020204" pitchFamily="34" charset="0"/>
          </a:endParaRPr>
        </a:p>
      </dgm:t>
    </dgm:pt>
    <dgm:pt modelId="{DBF97D46-1712-4E48-86E2-1B6914B52B63}" type="parTrans" cxnId="{956E171D-CFA3-4022-918D-AA8D24C877AB}">
      <dgm:prSet/>
      <dgm:spPr/>
      <dgm:t>
        <a:bodyPr/>
        <a:lstStyle/>
        <a:p>
          <a:endParaRPr lang="es-CO"/>
        </a:p>
      </dgm:t>
    </dgm:pt>
    <dgm:pt modelId="{F1727A34-BAE5-4DD4-BD4E-6685E31CD64C}" type="sibTrans" cxnId="{956E171D-CFA3-4022-918D-AA8D24C877AB}">
      <dgm:prSet/>
      <dgm:spPr/>
      <dgm:t>
        <a:bodyPr/>
        <a:lstStyle/>
        <a:p>
          <a:endParaRPr lang="es-CO"/>
        </a:p>
      </dgm:t>
    </dgm:pt>
    <dgm:pt modelId="{CAAE9843-EA5A-4445-9459-D6552132163D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Ene-Mar/26: jornadas de </a:t>
          </a:r>
          <a:r>
            <a:rPr lang="es-ES" dirty="0" err="1">
              <a:latin typeface="Abadi" panose="020B0604020104020204" pitchFamily="34" charset="0"/>
            </a:rPr>
            <a:t>co-creación</a:t>
          </a:r>
          <a:r>
            <a:rPr lang="es-ES" dirty="0">
              <a:latin typeface="Abadi" panose="020B0604020104020204" pitchFamily="34" charset="0"/>
            </a:rPr>
            <a:t> Presupuestos participativos</a:t>
          </a:r>
          <a:endParaRPr lang="es-CO" dirty="0">
            <a:latin typeface="Abadi" panose="020B0604020104020204" pitchFamily="34" charset="0"/>
          </a:endParaRPr>
        </a:p>
      </dgm:t>
    </dgm:pt>
    <dgm:pt modelId="{7E8AC818-19C2-4FE6-963E-EFFCC0E50A97}" type="parTrans" cxnId="{045DB6D0-E029-4D0A-8B4C-B6458B0761A1}">
      <dgm:prSet/>
      <dgm:spPr/>
      <dgm:t>
        <a:bodyPr/>
        <a:lstStyle/>
        <a:p>
          <a:endParaRPr lang="es-CO"/>
        </a:p>
      </dgm:t>
    </dgm:pt>
    <dgm:pt modelId="{2C69CB73-AB8E-46E6-9B95-A07CE31E6696}" type="sibTrans" cxnId="{045DB6D0-E029-4D0A-8B4C-B6458B0761A1}">
      <dgm:prSet/>
      <dgm:spPr/>
      <dgm:t>
        <a:bodyPr/>
        <a:lstStyle/>
        <a:p>
          <a:endParaRPr lang="es-CO"/>
        </a:p>
      </dgm:t>
    </dgm:pt>
    <dgm:pt modelId="{2141645D-1CAF-4294-B757-2AF1F76900C5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Ene-</a:t>
          </a:r>
          <a:r>
            <a:rPr lang="es-ES" dirty="0" err="1">
              <a:latin typeface="Abadi" panose="020B0604020104020204" pitchFamily="34" charset="0"/>
            </a:rPr>
            <a:t>may</a:t>
          </a:r>
          <a:r>
            <a:rPr lang="es-ES" dirty="0">
              <a:latin typeface="Abadi" panose="020B0604020104020204" pitchFamily="34" charset="0"/>
            </a:rPr>
            <a:t>/26: Procesos de formulación de documentos precontractuales</a:t>
          </a:r>
          <a:endParaRPr lang="es-CO" dirty="0">
            <a:latin typeface="Abadi" panose="020B0604020104020204" pitchFamily="34" charset="0"/>
          </a:endParaRPr>
        </a:p>
      </dgm:t>
    </dgm:pt>
    <dgm:pt modelId="{275739E8-4DFC-40A0-877B-5274DE00B335}" type="parTrans" cxnId="{BE819DD3-B4E0-4BE6-8C27-FC6DA47CAD08}">
      <dgm:prSet/>
      <dgm:spPr/>
      <dgm:t>
        <a:bodyPr/>
        <a:lstStyle/>
        <a:p>
          <a:endParaRPr lang="es-CO"/>
        </a:p>
      </dgm:t>
    </dgm:pt>
    <dgm:pt modelId="{91BBB18B-12DC-427D-B460-94CC0D3EEB29}" type="sibTrans" cxnId="{BE819DD3-B4E0-4BE6-8C27-FC6DA47CAD08}">
      <dgm:prSet/>
      <dgm:spPr/>
      <dgm:t>
        <a:bodyPr/>
        <a:lstStyle/>
        <a:p>
          <a:endParaRPr lang="es-CO"/>
        </a:p>
      </dgm:t>
    </dgm:pt>
    <dgm:pt modelId="{79B0A38E-E315-461D-B271-66C4787246D0}">
      <dgm:prSet phldrT="[Texto]"/>
      <dgm:spPr/>
      <dgm:t>
        <a:bodyPr/>
        <a:lstStyle/>
        <a:p>
          <a:r>
            <a:rPr lang="es-ES" dirty="0">
              <a:latin typeface="Abadi" panose="020B0604020104020204" pitchFamily="34" charset="0"/>
            </a:rPr>
            <a:t>May-Oct/26: Procesos de adjudicación</a:t>
          </a:r>
          <a:endParaRPr lang="es-CO" dirty="0">
            <a:latin typeface="Abadi" panose="020B0604020104020204" pitchFamily="34" charset="0"/>
          </a:endParaRPr>
        </a:p>
      </dgm:t>
    </dgm:pt>
    <dgm:pt modelId="{88604DA9-8D5A-455A-8E70-82967CD88CDF}" type="parTrans" cxnId="{457B0381-8571-4593-B44C-893A0D946DBB}">
      <dgm:prSet/>
      <dgm:spPr/>
      <dgm:t>
        <a:bodyPr/>
        <a:lstStyle/>
        <a:p>
          <a:endParaRPr lang="es-CO"/>
        </a:p>
      </dgm:t>
    </dgm:pt>
    <dgm:pt modelId="{0D624A93-EAB8-45CB-8C1F-755F57B94E06}" type="sibTrans" cxnId="{457B0381-8571-4593-B44C-893A0D946DBB}">
      <dgm:prSet/>
      <dgm:spPr/>
      <dgm:t>
        <a:bodyPr/>
        <a:lstStyle/>
        <a:p>
          <a:endParaRPr lang="es-CO"/>
        </a:p>
      </dgm:t>
    </dgm:pt>
    <dgm:pt modelId="{E4AC62D1-0355-4C10-8031-E485A7399754}" type="pres">
      <dgm:prSet presAssocID="{2B090919-7969-4DEE-9B72-22D1DD93A004}" presName="arrowDiagram" presStyleCnt="0">
        <dgm:presLayoutVars>
          <dgm:chMax val="5"/>
          <dgm:dir/>
          <dgm:resizeHandles val="exact"/>
        </dgm:presLayoutVars>
      </dgm:prSet>
      <dgm:spPr/>
    </dgm:pt>
    <dgm:pt modelId="{A64EA5AB-35F6-46A6-BB87-AB05A21E9958}" type="pres">
      <dgm:prSet presAssocID="{2B090919-7969-4DEE-9B72-22D1DD93A004}" presName="arrow" presStyleLbl="bgShp" presStyleIdx="0" presStyleCnt="1"/>
      <dgm:spPr>
        <a:solidFill>
          <a:srgbClr val="FF0000"/>
        </a:solidFill>
      </dgm:spPr>
    </dgm:pt>
    <dgm:pt modelId="{8933E9D7-0CEF-4D70-BE76-206459C31B29}" type="pres">
      <dgm:prSet presAssocID="{2B090919-7969-4DEE-9B72-22D1DD93A004}" presName="arrowDiagram5" presStyleCnt="0"/>
      <dgm:spPr/>
    </dgm:pt>
    <dgm:pt modelId="{E8CA7C7C-9829-4E2E-918D-2E66A3F97970}" type="pres">
      <dgm:prSet presAssocID="{A8275B54-ABE8-42CE-BC2A-877EAA821AC6}" presName="bullet5a" presStyleLbl="node1" presStyleIdx="0" presStyleCnt="5"/>
      <dgm:spPr>
        <a:solidFill>
          <a:srgbClr val="C00000"/>
        </a:solidFill>
      </dgm:spPr>
    </dgm:pt>
    <dgm:pt modelId="{58C13F94-7CA9-4F7E-940E-8C0229D7AD70}" type="pres">
      <dgm:prSet presAssocID="{A8275B54-ABE8-42CE-BC2A-877EAA821AC6}" presName="textBox5a" presStyleLbl="revTx" presStyleIdx="0" presStyleCnt="5">
        <dgm:presLayoutVars>
          <dgm:bulletEnabled val="1"/>
        </dgm:presLayoutVars>
      </dgm:prSet>
      <dgm:spPr/>
    </dgm:pt>
    <dgm:pt modelId="{63C612A3-16F6-47E5-9603-F53B8710F9E5}" type="pres">
      <dgm:prSet presAssocID="{577BBAC4-CBAC-4B30-A594-BB4DB48EC106}" presName="bullet5b" presStyleLbl="node1" presStyleIdx="1" presStyleCnt="5"/>
      <dgm:spPr>
        <a:solidFill>
          <a:srgbClr val="C00000"/>
        </a:solidFill>
      </dgm:spPr>
    </dgm:pt>
    <dgm:pt modelId="{95741E05-EAAE-43FB-8180-356766888FC2}" type="pres">
      <dgm:prSet presAssocID="{577BBAC4-CBAC-4B30-A594-BB4DB48EC106}" presName="textBox5b" presStyleLbl="revTx" presStyleIdx="1" presStyleCnt="5">
        <dgm:presLayoutVars>
          <dgm:bulletEnabled val="1"/>
        </dgm:presLayoutVars>
      </dgm:prSet>
      <dgm:spPr/>
    </dgm:pt>
    <dgm:pt modelId="{F879C96F-B2E2-4A6A-AA6B-52775EE684C2}" type="pres">
      <dgm:prSet presAssocID="{CAAE9843-EA5A-4445-9459-D6552132163D}" presName="bullet5c" presStyleLbl="node1" presStyleIdx="2" presStyleCnt="5"/>
      <dgm:spPr>
        <a:solidFill>
          <a:srgbClr val="C00000"/>
        </a:solidFill>
      </dgm:spPr>
    </dgm:pt>
    <dgm:pt modelId="{1E328270-E100-40F0-A89D-5C80E8A94E54}" type="pres">
      <dgm:prSet presAssocID="{CAAE9843-EA5A-4445-9459-D6552132163D}" presName="textBox5c" presStyleLbl="revTx" presStyleIdx="2" presStyleCnt="5">
        <dgm:presLayoutVars>
          <dgm:bulletEnabled val="1"/>
        </dgm:presLayoutVars>
      </dgm:prSet>
      <dgm:spPr/>
    </dgm:pt>
    <dgm:pt modelId="{FEFAF1C7-3A21-4DBD-819E-83A15B1C308A}" type="pres">
      <dgm:prSet presAssocID="{2141645D-1CAF-4294-B757-2AF1F76900C5}" presName="bullet5d" presStyleLbl="node1" presStyleIdx="3" presStyleCnt="5"/>
      <dgm:spPr>
        <a:solidFill>
          <a:srgbClr val="C00000"/>
        </a:solidFill>
      </dgm:spPr>
    </dgm:pt>
    <dgm:pt modelId="{7554B140-4920-48F5-B434-AE0839085AD4}" type="pres">
      <dgm:prSet presAssocID="{2141645D-1CAF-4294-B757-2AF1F76900C5}" presName="textBox5d" presStyleLbl="revTx" presStyleIdx="3" presStyleCnt="5">
        <dgm:presLayoutVars>
          <dgm:bulletEnabled val="1"/>
        </dgm:presLayoutVars>
      </dgm:prSet>
      <dgm:spPr/>
    </dgm:pt>
    <dgm:pt modelId="{9EFC959C-11A1-4CE7-A744-5584BA376CA6}" type="pres">
      <dgm:prSet presAssocID="{79B0A38E-E315-461D-B271-66C4787246D0}" presName="bullet5e" presStyleLbl="node1" presStyleIdx="4" presStyleCnt="5"/>
      <dgm:spPr>
        <a:solidFill>
          <a:srgbClr val="C00000"/>
        </a:solidFill>
      </dgm:spPr>
    </dgm:pt>
    <dgm:pt modelId="{580B0372-54E5-48CD-9C99-4F579FBF1ADB}" type="pres">
      <dgm:prSet presAssocID="{79B0A38E-E315-461D-B271-66C4787246D0}" presName="textBox5e" presStyleLbl="revTx" presStyleIdx="4" presStyleCnt="5">
        <dgm:presLayoutVars>
          <dgm:bulletEnabled val="1"/>
        </dgm:presLayoutVars>
      </dgm:prSet>
      <dgm:spPr/>
    </dgm:pt>
  </dgm:ptLst>
  <dgm:cxnLst>
    <dgm:cxn modelId="{956E171D-CFA3-4022-918D-AA8D24C877AB}" srcId="{2B090919-7969-4DEE-9B72-22D1DD93A004}" destId="{577BBAC4-CBAC-4B30-A594-BB4DB48EC106}" srcOrd="1" destOrd="0" parTransId="{DBF97D46-1712-4E48-86E2-1B6914B52B63}" sibTransId="{F1727A34-BAE5-4DD4-BD4E-6685E31CD64C}"/>
    <dgm:cxn modelId="{23135A5D-9614-462B-A885-223074671115}" type="presOf" srcId="{2141645D-1CAF-4294-B757-2AF1F76900C5}" destId="{7554B140-4920-48F5-B434-AE0839085AD4}" srcOrd="0" destOrd="0" presId="urn:microsoft.com/office/officeart/2005/8/layout/arrow2"/>
    <dgm:cxn modelId="{5B9B8842-D8AB-46A7-99DD-EA1C1C52AB4F}" type="presOf" srcId="{CAAE9843-EA5A-4445-9459-D6552132163D}" destId="{1E328270-E100-40F0-A89D-5C80E8A94E54}" srcOrd="0" destOrd="0" presId="urn:microsoft.com/office/officeart/2005/8/layout/arrow2"/>
    <dgm:cxn modelId="{2B7B3D6A-D885-42AD-88EE-3A3149BC251D}" type="presOf" srcId="{79B0A38E-E315-461D-B271-66C4787246D0}" destId="{580B0372-54E5-48CD-9C99-4F579FBF1ADB}" srcOrd="0" destOrd="0" presId="urn:microsoft.com/office/officeart/2005/8/layout/arrow2"/>
    <dgm:cxn modelId="{457B0381-8571-4593-B44C-893A0D946DBB}" srcId="{2B090919-7969-4DEE-9B72-22D1DD93A004}" destId="{79B0A38E-E315-461D-B271-66C4787246D0}" srcOrd="4" destOrd="0" parTransId="{88604DA9-8D5A-455A-8E70-82967CD88CDF}" sibTransId="{0D624A93-EAB8-45CB-8C1F-755F57B94E06}"/>
    <dgm:cxn modelId="{CC2FAAA8-E3DB-4327-BCC1-3DA40E15AC65}" type="presOf" srcId="{A8275B54-ABE8-42CE-BC2A-877EAA821AC6}" destId="{58C13F94-7CA9-4F7E-940E-8C0229D7AD70}" srcOrd="0" destOrd="0" presId="urn:microsoft.com/office/officeart/2005/8/layout/arrow2"/>
    <dgm:cxn modelId="{AB2488CA-E5DF-4A72-8423-CCA3D338EDF8}" type="presOf" srcId="{577BBAC4-CBAC-4B30-A594-BB4DB48EC106}" destId="{95741E05-EAAE-43FB-8180-356766888FC2}" srcOrd="0" destOrd="0" presId="urn:microsoft.com/office/officeart/2005/8/layout/arrow2"/>
    <dgm:cxn modelId="{045DB6D0-E029-4D0A-8B4C-B6458B0761A1}" srcId="{2B090919-7969-4DEE-9B72-22D1DD93A004}" destId="{CAAE9843-EA5A-4445-9459-D6552132163D}" srcOrd="2" destOrd="0" parTransId="{7E8AC818-19C2-4FE6-963E-EFFCC0E50A97}" sibTransId="{2C69CB73-AB8E-46E6-9B95-A07CE31E6696}"/>
    <dgm:cxn modelId="{BE819DD3-B4E0-4BE6-8C27-FC6DA47CAD08}" srcId="{2B090919-7969-4DEE-9B72-22D1DD93A004}" destId="{2141645D-1CAF-4294-B757-2AF1F76900C5}" srcOrd="3" destOrd="0" parTransId="{275739E8-4DFC-40A0-877B-5274DE00B335}" sibTransId="{91BBB18B-12DC-427D-B460-94CC0D3EEB29}"/>
    <dgm:cxn modelId="{53940CED-ECBA-4577-AE58-C1C3C3C45887}" type="presOf" srcId="{2B090919-7969-4DEE-9B72-22D1DD93A004}" destId="{E4AC62D1-0355-4C10-8031-E485A7399754}" srcOrd="0" destOrd="0" presId="urn:microsoft.com/office/officeart/2005/8/layout/arrow2"/>
    <dgm:cxn modelId="{FBC76DFB-D1C8-4B60-AA99-AF139ED92DCD}" srcId="{2B090919-7969-4DEE-9B72-22D1DD93A004}" destId="{A8275B54-ABE8-42CE-BC2A-877EAA821AC6}" srcOrd="0" destOrd="0" parTransId="{140A53ED-A0F0-4089-8DEA-4221F86E3287}" sibTransId="{1A16CD9F-AA3F-4CFB-A5E7-1DC05B8A7C1E}"/>
    <dgm:cxn modelId="{00C57987-5C65-40A0-BCEF-2B6B63616619}" type="presParOf" srcId="{E4AC62D1-0355-4C10-8031-E485A7399754}" destId="{A64EA5AB-35F6-46A6-BB87-AB05A21E9958}" srcOrd="0" destOrd="0" presId="urn:microsoft.com/office/officeart/2005/8/layout/arrow2"/>
    <dgm:cxn modelId="{7BD7704E-1ED1-4AA4-8211-E67AC14C2089}" type="presParOf" srcId="{E4AC62D1-0355-4C10-8031-E485A7399754}" destId="{8933E9D7-0CEF-4D70-BE76-206459C31B29}" srcOrd="1" destOrd="0" presId="urn:microsoft.com/office/officeart/2005/8/layout/arrow2"/>
    <dgm:cxn modelId="{4748E6C5-4F4D-4D41-8873-9017F8AD4E6F}" type="presParOf" srcId="{8933E9D7-0CEF-4D70-BE76-206459C31B29}" destId="{E8CA7C7C-9829-4E2E-918D-2E66A3F97970}" srcOrd="0" destOrd="0" presId="urn:microsoft.com/office/officeart/2005/8/layout/arrow2"/>
    <dgm:cxn modelId="{C715D2F3-5CF4-472F-B3A2-1B213AFEB82B}" type="presParOf" srcId="{8933E9D7-0CEF-4D70-BE76-206459C31B29}" destId="{58C13F94-7CA9-4F7E-940E-8C0229D7AD70}" srcOrd="1" destOrd="0" presId="urn:microsoft.com/office/officeart/2005/8/layout/arrow2"/>
    <dgm:cxn modelId="{A9938DAD-AF36-4424-9EEE-0E463DE2914A}" type="presParOf" srcId="{8933E9D7-0CEF-4D70-BE76-206459C31B29}" destId="{63C612A3-16F6-47E5-9603-F53B8710F9E5}" srcOrd="2" destOrd="0" presId="urn:microsoft.com/office/officeart/2005/8/layout/arrow2"/>
    <dgm:cxn modelId="{2AC0C47F-DA7D-427C-9064-236190AED09F}" type="presParOf" srcId="{8933E9D7-0CEF-4D70-BE76-206459C31B29}" destId="{95741E05-EAAE-43FB-8180-356766888FC2}" srcOrd="3" destOrd="0" presId="urn:microsoft.com/office/officeart/2005/8/layout/arrow2"/>
    <dgm:cxn modelId="{D2E1A5F7-613D-44B7-A7AB-3FC863468F99}" type="presParOf" srcId="{8933E9D7-0CEF-4D70-BE76-206459C31B29}" destId="{F879C96F-B2E2-4A6A-AA6B-52775EE684C2}" srcOrd="4" destOrd="0" presId="urn:microsoft.com/office/officeart/2005/8/layout/arrow2"/>
    <dgm:cxn modelId="{9A862535-8288-43D8-B19E-32F0BB87EF85}" type="presParOf" srcId="{8933E9D7-0CEF-4D70-BE76-206459C31B29}" destId="{1E328270-E100-40F0-A89D-5C80E8A94E54}" srcOrd="5" destOrd="0" presId="urn:microsoft.com/office/officeart/2005/8/layout/arrow2"/>
    <dgm:cxn modelId="{9A3E6CA8-9278-4CEE-9D6A-389131F53510}" type="presParOf" srcId="{8933E9D7-0CEF-4D70-BE76-206459C31B29}" destId="{FEFAF1C7-3A21-4DBD-819E-83A15B1C308A}" srcOrd="6" destOrd="0" presId="urn:microsoft.com/office/officeart/2005/8/layout/arrow2"/>
    <dgm:cxn modelId="{C9073BE9-4B98-456D-BF25-682691AEBDCA}" type="presParOf" srcId="{8933E9D7-0CEF-4D70-BE76-206459C31B29}" destId="{7554B140-4920-48F5-B434-AE0839085AD4}" srcOrd="7" destOrd="0" presId="urn:microsoft.com/office/officeart/2005/8/layout/arrow2"/>
    <dgm:cxn modelId="{59E42B3A-B7C9-4AD7-83E2-BD46744F46F9}" type="presParOf" srcId="{8933E9D7-0CEF-4D70-BE76-206459C31B29}" destId="{9EFC959C-11A1-4CE7-A744-5584BA376CA6}" srcOrd="8" destOrd="0" presId="urn:microsoft.com/office/officeart/2005/8/layout/arrow2"/>
    <dgm:cxn modelId="{059A770B-84AB-4313-A9D8-5AAF00967033}" type="presParOf" srcId="{8933E9D7-0CEF-4D70-BE76-206459C31B29}" destId="{580B0372-54E5-48CD-9C99-4F579FBF1ADB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B693AD-0610-4441-9A21-BBA593D7CD38}" type="doc">
      <dgm:prSet loTypeId="urn:microsoft.com/office/officeart/2005/8/layout/cycle3" loCatId="cycle" qsTypeId="urn:microsoft.com/office/officeart/2005/8/quickstyle/3d5" qsCatId="3D" csTypeId="urn:microsoft.com/office/officeart/2005/8/colors/accent0_3" csCatId="mainScheme" phldr="1"/>
      <dgm:spPr/>
      <dgm:t>
        <a:bodyPr/>
        <a:lstStyle/>
        <a:p>
          <a:endParaRPr lang="es-CO"/>
        </a:p>
      </dgm:t>
    </dgm:pt>
    <dgm:pt modelId="{FB953ECF-BDF3-4CF1-A7F3-2BCD79C11DD4}">
      <dgm:prSet phldrT="[Texto]"/>
      <dgm:spPr/>
      <dgm:t>
        <a:bodyPr/>
        <a:lstStyle/>
        <a:p>
          <a:r>
            <a:rPr lang="es-ES" dirty="0"/>
            <a:t>Proceso de planeación estratégica</a:t>
          </a:r>
          <a:endParaRPr lang="es-CO" dirty="0"/>
        </a:p>
      </dgm:t>
    </dgm:pt>
    <dgm:pt modelId="{A916374A-CFA3-4212-B106-3CA829274862}" type="parTrans" cxnId="{9BDC0218-57D6-47EE-BE1F-444874BB12F5}">
      <dgm:prSet/>
      <dgm:spPr/>
      <dgm:t>
        <a:bodyPr/>
        <a:lstStyle/>
        <a:p>
          <a:endParaRPr lang="es-CO"/>
        </a:p>
      </dgm:t>
    </dgm:pt>
    <dgm:pt modelId="{70055228-5598-4FB1-AF94-4ACE99C95F80}" type="sibTrans" cxnId="{9BDC0218-57D6-47EE-BE1F-444874BB12F5}">
      <dgm:prSet/>
      <dgm:spPr/>
      <dgm:t>
        <a:bodyPr/>
        <a:lstStyle/>
        <a:p>
          <a:endParaRPr lang="es-CO"/>
        </a:p>
      </dgm:t>
    </dgm:pt>
    <dgm:pt modelId="{A4A5E46A-9E4D-4AE2-9B3E-8C419E51F423}">
      <dgm:prSet phldrT="[Texto]"/>
      <dgm:spPr/>
      <dgm:t>
        <a:bodyPr/>
        <a:lstStyle/>
        <a:p>
          <a:r>
            <a:rPr lang="es-ES" dirty="0"/>
            <a:t>Esquema de formulación colaborativa</a:t>
          </a:r>
          <a:endParaRPr lang="es-CO" dirty="0"/>
        </a:p>
      </dgm:t>
    </dgm:pt>
    <dgm:pt modelId="{201E9AD2-CE5A-4740-ABB5-079629716A10}" type="parTrans" cxnId="{3BB1445A-460C-4591-BFA1-B22D8D9E0DD7}">
      <dgm:prSet/>
      <dgm:spPr/>
      <dgm:t>
        <a:bodyPr/>
        <a:lstStyle/>
        <a:p>
          <a:endParaRPr lang="es-CO"/>
        </a:p>
      </dgm:t>
    </dgm:pt>
    <dgm:pt modelId="{FFB7768F-D492-40B1-9B9E-79C292C4A1A9}" type="sibTrans" cxnId="{3BB1445A-460C-4591-BFA1-B22D8D9E0DD7}">
      <dgm:prSet/>
      <dgm:spPr/>
      <dgm:t>
        <a:bodyPr/>
        <a:lstStyle/>
        <a:p>
          <a:endParaRPr lang="es-CO"/>
        </a:p>
      </dgm:t>
    </dgm:pt>
    <dgm:pt modelId="{83460EFA-D471-4462-808D-79EE7D5E412F}">
      <dgm:prSet phldrT="[Texto]"/>
      <dgm:spPr/>
      <dgm:t>
        <a:bodyPr/>
        <a:lstStyle/>
        <a:p>
          <a:r>
            <a:rPr lang="es-ES" dirty="0"/>
            <a:t>Fase 1 de revisión: equipos</a:t>
          </a:r>
          <a:endParaRPr lang="es-CO" dirty="0"/>
        </a:p>
      </dgm:t>
    </dgm:pt>
    <dgm:pt modelId="{35692622-9573-48EB-B183-3AF1564068BE}" type="parTrans" cxnId="{22B454D9-314A-405C-97B4-B181612CD446}">
      <dgm:prSet/>
      <dgm:spPr/>
      <dgm:t>
        <a:bodyPr/>
        <a:lstStyle/>
        <a:p>
          <a:endParaRPr lang="es-CO"/>
        </a:p>
      </dgm:t>
    </dgm:pt>
    <dgm:pt modelId="{19BC8429-0A0A-421E-BBBC-1DBAC9052AD1}" type="sibTrans" cxnId="{22B454D9-314A-405C-97B4-B181612CD446}">
      <dgm:prSet/>
      <dgm:spPr/>
      <dgm:t>
        <a:bodyPr/>
        <a:lstStyle/>
        <a:p>
          <a:endParaRPr lang="es-CO"/>
        </a:p>
      </dgm:t>
    </dgm:pt>
    <dgm:pt modelId="{CE980E7B-AECC-4E52-A935-C6BA57EE2577}">
      <dgm:prSet phldrT="[Texto]"/>
      <dgm:spPr/>
      <dgm:t>
        <a:bodyPr/>
        <a:lstStyle/>
        <a:p>
          <a:r>
            <a:rPr lang="es-ES" dirty="0"/>
            <a:t>Fase 2 proceso de revisión planeación</a:t>
          </a:r>
        </a:p>
      </dgm:t>
    </dgm:pt>
    <dgm:pt modelId="{965FCE93-C4CE-4F55-BEC1-9822ABDE5EE4}" type="parTrans" cxnId="{B5B79121-A10E-4E00-85DC-60021D6C0658}">
      <dgm:prSet/>
      <dgm:spPr/>
      <dgm:t>
        <a:bodyPr/>
        <a:lstStyle/>
        <a:p>
          <a:endParaRPr lang="es-CO"/>
        </a:p>
      </dgm:t>
    </dgm:pt>
    <dgm:pt modelId="{BB3D2198-E4EB-4554-AA88-F961F8368124}" type="sibTrans" cxnId="{B5B79121-A10E-4E00-85DC-60021D6C0658}">
      <dgm:prSet/>
      <dgm:spPr/>
      <dgm:t>
        <a:bodyPr/>
        <a:lstStyle/>
        <a:p>
          <a:endParaRPr lang="es-CO"/>
        </a:p>
      </dgm:t>
    </dgm:pt>
    <dgm:pt modelId="{D9D5959A-9824-4452-A050-97F315CC2171}">
      <dgm:prSet phldrT="[Texto]"/>
      <dgm:spPr/>
      <dgm:t>
        <a:bodyPr/>
        <a:lstStyle/>
        <a:p>
          <a:r>
            <a:rPr lang="es-ES" dirty="0"/>
            <a:t>Fase 3 revisión equipo planeación-Contratación</a:t>
          </a:r>
        </a:p>
      </dgm:t>
    </dgm:pt>
    <dgm:pt modelId="{BBDB8CFA-0DE6-46E8-9C48-64FF4FD97B05}" type="parTrans" cxnId="{D316AE52-AD37-4303-87DF-7930AEFB5ED4}">
      <dgm:prSet/>
      <dgm:spPr/>
      <dgm:t>
        <a:bodyPr/>
        <a:lstStyle/>
        <a:p>
          <a:endParaRPr lang="es-CO"/>
        </a:p>
      </dgm:t>
    </dgm:pt>
    <dgm:pt modelId="{80B203EF-4F0C-4616-A445-C0AEB17CA060}" type="sibTrans" cxnId="{D316AE52-AD37-4303-87DF-7930AEFB5ED4}">
      <dgm:prSet/>
      <dgm:spPr/>
      <dgm:t>
        <a:bodyPr/>
        <a:lstStyle/>
        <a:p>
          <a:endParaRPr lang="es-CO"/>
        </a:p>
      </dgm:t>
    </dgm:pt>
    <dgm:pt modelId="{BB7BEFCB-6138-492F-9AE7-A3B02F3A5FB0}">
      <dgm:prSet phldrT="[Texto]"/>
      <dgm:spPr/>
      <dgm:t>
        <a:bodyPr/>
        <a:lstStyle/>
        <a:p>
          <a:r>
            <a:rPr lang="es-ES" dirty="0"/>
            <a:t>Fase 4 Revisión Despacho</a:t>
          </a:r>
        </a:p>
      </dgm:t>
    </dgm:pt>
    <dgm:pt modelId="{E25460E6-9F57-4936-9D40-A995A0711F17}" type="parTrans" cxnId="{36C2DA6E-B4BB-4878-ABBB-6814B57714D7}">
      <dgm:prSet/>
      <dgm:spPr/>
      <dgm:t>
        <a:bodyPr/>
        <a:lstStyle/>
        <a:p>
          <a:endParaRPr lang="es-CO"/>
        </a:p>
      </dgm:t>
    </dgm:pt>
    <dgm:pt modelId="{960EDF6A-BE47-4038-82E7-7D88E2C8340F}" type="sibTrans" cxnId="{36C2DA6E-B4BB-4878-ABBB-6814B57714D7}">
      <dgm:prSet/>
      <dgm:spPr/>
      <dgm:t>
        <a:bodyPr/>
        <a:lstStyle/>
        <a:p>
          <a:endParaRPr lang="es-CO"/>
        </a:p>
      </dgm:t>
    </dgm:pt>
    <dgm:pt modelId="{5CB31344-DF87-4BA4-84A6-3C1101421570}" type="pres">
      <dgm:prSet presAssocID="{9FB693AD-0610-4441-9A21-BBA593D7CD38}" presName="Name0" presStyleCnt="0">
        <dgm:presLayoutVars>
          <dgm:dir/>
          <dgm:resizeHandles val="exact"/>
        </dgm:presLayoutVars>
      </dgm:prSet>
      <dgm:spPr/>
    </dgm:pt>
    <dgm:pt modelId="{33614967-25FD-47B8-B3CD-D1296EB33F6F}" type="pres">
      <dgm:prSet presAssocID="{9FB693AD-0610-4441-9A21-BBA593D7CD38}" presName="cycle" presStyleCnt="0"/>
      <dgm:spPr/>
    </dgm:pt>
    <dgm:pt modelId="{61F01501-6BA6-43A3-B2B7-B655F947C459}" type="pres">
      <dgm:prSet presAssocID="{FB953ECF-BDF3-4CF1-A7F3-2BCD79C11DD4}" presName="nodeFirstNode" presStyleLbl="node1" presStyleIdx="0" presStyleCnt="6">
        <dgm:presLayoutVars>
          <dgm:bulletEnabled val="1"/>
        </dgm:presLayoutVars>
      </dgm:prSet>
      <dgm:spPr/>
    </dgm:pt>
    <dgm:pt modelId="{0ADF9292-63D7-4AF8-9FC7-9DD30051B28F}" type="pres">
      <dgm:prSet presAssocID="{70055228-5598-4FB1-AF94-4ACE99C95F80}" presName="sibTransFirstNode" presStyleLbl="bgShp" presStyleIdx="0" presStyleCnt="1"/>
      <dgm:spPr/>
    </dgm:pt>
    <dgm:pt modelId="{0A539355-D004-42D7-9C40-EC6099D2ED33}" type="pres">
      <dgm:prSet presAssocID="{A4A5E46A-9E4D-4AE2-9B3E-8C419E51F423}" presName="nodeFollowingNodes" presStyleLbl="node1" presStyleIdx="1" presStyleCnt="6">
        <dgm:presLayoutVars>
          <dgm:bulletEnabled val="1"/>
        </dgm:presLayoutVars>
      </dgm:prSet>
      <dgm:spPr/>
    </dgm:pt>
    <dgm:pt modelId="{FA7F7AE5-0969-46B0-BD83-86F4B97E45A2}" type="pres">
      <dgm:prSet presAssocID="{83460EFA-D471-4462-808D-79EE7D5E412F}" presName="nodeFollowingNodes" presStyleLbl="node1" presStyleIdx="2" presStyleCnt="6">
        <dgm:presLayoutVars>
          <dgm:bulletEnabled val="1"/>
        </dgm:presLayoutVars>
      </dgm:prSet>
      <dgm:spPr/>
    </dgm:pt>
    <dgm:pt modelId="{603546E2-BBA4-45A7-8DEB-304920ED90E9}" type="pres">
      <dgm:prSet presAssocID="{CE980E7B-AECC-4E52-A935-C6BA57EE2577}" presName="nodeFollowingNodes" presStyleLbl="node1" presStyleIdx="3" presStyleCnt="6">
        <dgm:presLayoutVars>
          <dgm:bulletEnabled val="1"/>
        </dgm:presLayoutVars>
      </dgm:prSet>
      <dgm:spPr/>
    </dgm:pt>
    <dgm:pt modelId="{23A22F94-9AB5-483F-8C5F-8E804C0AE6B3}" type="pres">
      <dgm:prSet presAssocID="{D9D5959A-9824-4452-A050-97F315CC2171}" presName="nodeFollowingNodes" presStyleLbl="node1" presStyleIdx="4" presStyleCnt="6">
        <dgm:presLayoutVars>
          <dgm:bulletEnabled val="1"/>
        </dgm:presLayoutVars>
      </dgm:prSet>
      <dgm:spPr/>
    </dgm:pt>
    <dgm:pt modelId="{FF28CF14-9FCC-4C2A-8B22-C1346357EF62}" type="pres">
      <dgm:prSet presAssocID="{BB7BEFCB-6138-492F-9AE7-A3B02F3A5FB0}" presName="nodeFollowingNodes" presStyleLbl="node1" presStyleIdx="5" presStyleCnt="6">
        <dgm:presLayoutVars>
          <dgm:bulletEnabled val="1"/>
        </dgm:presLayoutVars>
      </dgm:prSet>
      <dgm:spPr/>
    </dgm:pt>
  </dgm:ptLst>
  <dgm:cxnLst>
    <dgm:cxn modelId="{9BDC0218-57D6-47EE-BE1F-444874BB12F5}" srcId="{9FB693AD-0610-4441-9A21-BBA593D7CD38}" destId="{FB953ECF-BDF3-4CF1-A7F3-2BCD79C11DD4}" srcOrd="0" destOrd="0" parTransId="{A916374A-CFA3-4212-B106-3CA829274862}" sibTransId="{70055228-5598-4FB1-AF94-4ACE99C95F80}"/>
    <dgm:cxn modelId="{473B7D20-E80A-47D2-BD9E-0C1F6464DF06}" type="presOf" srcId="{D9D5959A-9824-4452-A050-97F315CC2171}" destId="{23A22F94-9AB5-483F-8C5F-8E804C0AE6B3}" srcOrd="0" destOrd="0" presId="urn:microsoft.com/office/officeart/2005/8/layout/cycle3"/>
    <dgm:cxn modelId="{B5B79121-A10E-4E00-85DC-60021D6C0658}" srcId="{9FB693AD-0610-4441-9A21-BBA593D7CD38}" destId="{CE980E7B-AECC-4E52-A935-C6BA57EE2577}" srcOrd="3" destOrd="0" parTransId="{965FCE93-C4CE-4F55-BEC1-9822ABDE5EE4}" sibTransId="{BB3D2198-E4EB-4554-AA88-F961F8368124}"/>
    <dgm:cxn modelId="{B7631064-5380-446C-8175-550B11F3E80E}" type="presOf" srcId="{FB953ECF-BDF3-4CF1-A7F3-2BCD79C11DD4}" destId="{61F01501-6BA6-43A3-B2B7-B655F947C459}" srcOrd="0" destOrd="0" presId="urn:microsoft.com/office/officeart/2005/8/layout/cycle3"/>
    <dgm:cxn modelId="{247FA547-D49C-42EE-A136-7763C7613F81}" type="presOf" srcId="{BB7BEFCB-6138-492F-9AE7-A3B02F3A5FB0}" destId="{FF28CF14-9FCC-4C2A-8B22-C1346357EF62}" srcOrd="0" destOrd="0" presId="urn:microsoft.com/office/officeart/2005/8/layout/cycle3"/>
    <dgm:cxn modelId="{26CF486C-7204-44FC-9505-6E6802F98571}" type="presOf" srcId="{70055228-5598-4FB1-AF94-4ACE99C95F80}" destId="{0ADF9292-63D7-4AF8-9FC7-9DD30051B28F}" srcOrd="0" destOrd="0" presId="urn:microsoft.com/office/officeart/2005/8/layout/cycle3"/>
    <dgm:cxn modelId="{B0E1226E-DC67-4864-A4DA-DCEE9A115B68}" type="presOf" srcId="{83460EFA-D471-4462-808D-79EE7D5E412F}" destId="{FA7F7AE5-0969-46B0-BD83-86F4B97E45A2}" srcOrd="0" destOrd="0" presId="urn:microsoft.com/office/officeart/2005/8/layout/cycle3"/>
    <dgm:cxn modelId="{36C2DA6E-B4BB-4878-ABBB-6814B57714D7}" srcId="{9FB693AD-0610-4441-9A21-BBA593D7CD38}" destId="{BB7BEFCB-6138-492F-9AE7-A3B02F3A5FB0}" srcOrd="5" destOrd="0" parTransId="{E25460E6-9F57-4936-9D40-A995A0711F17}" sibTransId="{960EDF6A-BE47-4038-82E7-7D88E2C8340F}"/>
    <dgm:cxn modelId="{D316AE52-AD37-4303-87DF-7930AEFB5ED4}" srcId="{9FB693AD-0610-4441-9A21-BBA593D7CD38}" destId="{D9D5959A-9824-4452-A050-97F315CC2171}" srcOrd="4" destOrd="0" parTransId="{BBDB8CFA-0DE6-46E8-9C48-64FF4FD97B05}" sibTransId="{80B203EF-4F0C-4616-A445-C0AEB17CA060}"/>
    <dgm:cxn modelId="{49E1B353-0CF5-47BC-B892-6D7EDADB3036}" type="presOf" srcId="{A4A5E46A-9E4D-4AE2-9B3E-8C419E51F423}" destId="{0A539355-D004-42D7-9C40-EC6099D2ED33}" srcOrd="0" destOrd="0" presId="urn:microsoft.com/office/officeart/2005/8/layout/cycle3"/>
    <dgm:cxn modelId="{3BB1445A-460C-4591-BFA1-B22D8D9E0DD7}" srcId="{9FB693AD-0610-4441-9A21-BBA593D7CD38}" destId="{A4A5E46A-9E4D-4AE2-9B3E-8C419E51F423}" srcOrd="1" destOrd="0" parTransId="{201E9AD2-CE5A-4740-ABB5-079629716A10}" sibTransId="{FFB7768F-D492-40B1-9B9E-79C292C4A1A9}"/>
    <dgm:cxn modelId="{8B39AE88-693B-48CF-9E3B-3064124063B8}" type="presOf" srcId="{9FB693AD-0610-4441-9A21-BBA593D7CD38}" destId="{5CB31344-DF87-4BA4-84A6-3C1101421570}" srcOrd="0" destOrd="0" presId="urn:microsoft.com/office/officeart/2005/8/layout/cycle3"/>
    <dgm:cxn modelId="{46F3A6CA-22E9-46D4-B007-602989EB3022}" type="presOf" srcId="{CE980E7B-AECC-4E52-A935-C6BA57EE2577}" destId="{603546E2-BBA4-45A7-8DEB-304920ED90E9}" srcOrd="0" destOrd="0" presId="urn:microsoft.com/office/officeart/2005/8/layout/cycle3"/>
    <dgm:cxn modelId="{22B454D9-314A-405C-97B4-B181612CD446}" srcId="{9FB693AD-0610-4441-9A21-BBA593D7CD38}" destId="{83460EFA-D471-4462-808D-79EE7D5E412F}" srcOrd="2" destOrd="0" parTransId="{35692622-9573-48EB-B183-3AF1564068BE}" sibTransId="{19BC8429-0A0A-421E-BBBC-1DBAC9052AD1}"/>
    <dgm:cxn modelId="{D0D8475D-19F8-4473-80B4-8D34B181BBF4}" type="presParOf" srcId="{5CB31344-DF87-4BA4-84A6-3C1101421570}" destId="{33614967-25FD-47B8-B3CD-D1296EB33F6F}" srcOrd="0" destOrd="0" presId="urn:microsoft.com/office/officeart/2005/8/layout/cycle3"/>
    <dgm:cxn modelId="{BFD88978-0A57-4F54-B96D-35DE16A745E3}" type="presParOf" srcId="{33614967-25FD-47B8-B3CD-D1296EB33F6F}" destId="{61F01501-6BA6-43A3-B2B7-B655F947C459}" srcOrd="0" destOrd="0" presId="urn:microsoft.com/office/officeart/2005/8/layout/cycle3"/>
    <dgm:cxn modelId="{B7E9BC3D-F8DF-44E6-B410-EADFB2739100}" type="presParOf" srcId="{33614967-25FD-47B8-B3CD-D1296EB33F6F}" destId="{0ADF9292-63D7-4AF8-9FC7-9DD30051B28F}" srcOrd="1" destOrd="0" presId="urn:microsoft.com/office/officeart/2005/8/layout/cycle3"/>
    <dgm:cxn modelId="{B468F227-244B-4007-BE95-7CDD2E9C45AA}" type="presParOf" srcId="{33614967-25FD-47B8-B3CD-D1296EB33F6F}" destId="{0A539355-D004-42D7-9C40-EC6099D2ED33}" srcOrd="2" destOrd="0" presId="urn:microsoft.com/office/officeart/2005/8/layout/cycle3"/>
    <dgm:cxn modelId="{7E9993AE-B6D3-4D7F-A267-1066C4503D5E}" type="presParOf" srcId="{33614967-25FD-47B8-B3CD-D1296EB33F6F}" destId="{FA7F7AE5-0969-46B0-BD83-86F4B97E45A2}" srcOrd="3" destOrd="0" presId="urn:microsoft.com/office/officeart/2005/8/layout/cycle3"/>
    <dgm:cxn modelId="{FD1DAC29-8952-44A9-988A-0D395595558E}" type="presParOf" srcId="{33614967-25FD-47B8-B3CD-D1296EB33F6F}" destId="{603546E2-BBA4-45A7-8DEB-304920ED90E9}" srcOrd="4" destOrd="0" presId="urn:microsoft.com/office/officeart/2005/8/layout/cycle3"/>
    <dgm:cxn modelId="{9D88B482-DB16-48CD-A999-9445D26F71A5}" type="presParOf" srcId="{33614967-25FD-47B8-B3CD-D1296EB33F6F}" destId="{23A22F94-9AB5-483F-8C5F-8E804C0AE6B3}" srcOrd="5" destOrd="0" presId="urn:microsoft.com/office/officeart/2005/8/layout/cycle3"/>
    <dgm:cxn modelId="{415EBAE4-F06E-4CFA-8F8A-BA9BA607D7AC}" type="presParOf" srcId="{33614967-25FD-47B8-B3CD-D1296EB33F6F}" destId="{FF28CF14-9FCC-4C2A-8B22-C1346357EF62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1429022-DE50-4BEC-91E5-21DB28C20EF9}" type="doc">
      <dgm:prSet loTypeId="urn:microsoft.com/office/officeart/2005/8/layout/list1" loCatId="list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CO"/>
        </a:p>
      </dgm:t>
    </dgm:pt>
    <dgm:pt modelId="{7828FD75-BDBB-4533-ABBA-9832289D16FC}">
      <dgm:prSet phldrT="[Texto]" custT="1"/>
      <dgm:spPr/>
      <dgm:t>
        <a:bodyPr/>
        <a:lstStyle/>
        <a:p>
          <a:r>
            <a:rPr lang="es-ES" sz="2400" dirty="0">
              <a:solidFill>
                <a:schemeClr val="tx1"/>
              </a:solidFill>
            </a:rPr>
            <a:t>Procesos étnicos y participación (3)</a:t>
          </a:r>
          <a:endParaRPr lang="es-CO" sz="2400" dirty="0">
            <a:solidFill>
              <a:schemeClr val="tx1"/>
            </a:solidFill>
          </a:endParaRPr>
        </a:p>
      </dgm:t>
    </dgm:pt>
    <dgm:pt modelId="{9837C23D-4A9E-498D-9087-645D6B0CD8E0}" type="parTrans" cxnId="{527259E9-42FF-49A0-B61D-CAC76DBF63B1}">
      <dgm:prSet/>
      <dgm:spPr/>
      <dgm:t>
        <a:bodyPr/>
        <a:lstStyle/>
        <a:p>
          <a:endParaRPr lang="es-CO" sz="3200">
            <a:solidFill>
              <a:schemeClr val="tx1"/>
            </a:solidFill>
          </a:endParaRPr>
        </a:p>
      </dgm:t>
    </dgm:pt>
    <dgm:pt modelId="{61F2FA79-C06E-4B07-981D-9C5A0905DFDC}" type="sibTrans" cxnId="{527259E9-42FF-49A0-B61D-CAC76DBF63B1}">
      <dgm:prSet/>
      <dgm:spPr/>
      <dgm:t>
        <a:bodyPr/>
        <a:lstStyle/>
        <a:p>
          <a:endParaRPr lang="es-CO" sz="3200">
            <a:solidFill>
              <a:schemeClr val="tx1"/>
            </a:solidFill>
          </a:endParaRPr>
        </a:p>
      </dgm:t>
    </dgm:pt>
    <dgm:pt modelId="{3483D913-6064-4A8E-9D38-838BF823AEFD}">
      <dgm:prSet phldrT="[Texto]" custT="1"/>
      <dgm:spPr/>
      <dgm:t>
        <a:bodyPr/>
        <a:lstStyle/>
        <a:p>
          <a:r>
            <a:rPr lang="es-ES" sz="2400" dirty="0">
              <a:solidFill>
                <a:schemeClr val="tx1"/>
              </a:solidFill>
            </a:rPr>
            <a:t>Procesos seguridad y espacio público (2)</a:t>
          </a:r>
          <a:endParaRPr lang="es-CO" sz="2400" dirty="0">
            <a:solidFill>
              <a:schemeClr val="tx1"/>
            </a:solidFill>
          </a:endParaRPr>
        </a:p>
      </dgm:t>
    </dgm:pt>
    <dgm:pt modelId="{1EA85A24-B173-4ACD-A92D-4824C992A48D}" type="parTrans" cxnId="{8730F166-066A-4D57-A9FD-B6A93219D578}">
      <dgm:prSet/>
      <dgm:spPr/>
      <dgm:t>
        <a:bodyPr/>
        <a:lstStyle/>
        <a:p>
          <a:endParaRPr lang="es-CO" sz="3200">
            <a:solidFill>
              <a:schemeClr val="tx1"/>
            </a:solidFill>
          </a:endParaRPr>
        </a:p>
      </dgm:t>
    </dgm:pt>
    <dgm:pt modelId="{91B7C772-0A8D-479D-B58F-01E4F41062E5}" type="sibTrans" cxnId="{8730F166-066A-4D57-A9FD-B6A93219D578}">
      <dgm:prSet/>
      <dgm:spPr/>
      <dgm:t>
        <a:bodyPr/>
        <a:lstStyle/>
        <a:p>
          <a:endParaRPr lang="es-CO" sz="3200">
            <a:solidFill>
              <a:schemeClr val="tx1"/>
            </a:solidFill>
          </a:endParaRPr>
        </a:p>
      </dgm:t>
    </dgm:pt>
    <dgm:pt modelId="{AB14FDD6-DE99-46F1-BE3E-20A19C51C93A}">
      <dgm:prSet phldrT="[Texto]" custT="1"/>
      <dgm:spPr/>
      <dgm:t>
        <a:bodyPr/>
        <a:lstStyle/>
        <a:p>
          <a:r>
            <a:rPr lang="es-ES" sz="2400" dirty="0">
              <a:solidFill>
                <a:schemeClr val="tx1"/>
              </a:solidFill>
            </a:rPr>
            <a:t>Desarrollo Económico (1)</a:t>
          </a:r>
          <a:endParaRPr lang="es-CO" sz="2400" dirty="0">
            <a:solidFill>
              <a:schemeClr val="tx1"/>
            </a:solidFill>
          </a:endParaRPr>
        </a:p>
      </dgm:t>
    </dgm:pt>
    <dgm:pt modelId="{128D5D6A-D34C-4067-896B-23765E6BADF6}" type="parTrans" cxnId="{4612CE22-C3A3-4FB7-8676-BF226C775E07}">
      <dgm:prSet/>
      <dgm:spPr/>
      <dgm:t>
        <a:bodyPr/>
        <a:lstStyle/>
        <a:p>
          <a:endParaRPr lang="es-CO" sz="3200">
            <a:solidFill>
              <a:schemeClr val="tx1"/>
            </a:solidFill>
          </a:endParaRPr>
        </a:p>
      </dgm:t>
    </dgm:pt>
    <dgm:pt modelId="{F03188F3-0C01-4D0A-9E64-72C36E7D5A6A}" type="sibTrans" cxnId="{4612CE22-C3A3-4FB7-8676-BF226C775E07}">
      <dgm:prSet/>
      <dgm:spPr/>
      <dgm:t>
        <a:bodyPr/>
        <a:lstStyle/>
        <a:p>
          <a:endParaRPr lang="es-CO" sz="3200">
            <a:solidFill>
              <a:schemeClr val="tx1"/>
            </a:solidFill>
          </a:endParaRPr>
        </a:p>
      </dgm:t>
    </dgm:pt>
    <dgm:pt modelId="{559D1612-CE3E-4679-A9B3-245149AE783A}">
      <dgm:prSet phldrT="[Texto]" custT="1"/>
      <dgm:spPr/>
      <dgm:t>
        <a:bodyPr/>
        <a:lstStyle/>
        <a:p>
          <a:r>
            <a:rPr lang="es-ES" sz="2400" dirty="0">
              <a:solidFill>
                <a:schemeClr val="tx1"/>
              </a:solidFill>
            </a:rPr>
            <a:t>Mujeres, salud y sistema de cuidado (2)</a:t>
          </a:r>
          <a:endParaRPr lang="es-CO" sz="2400" dirty="0">
            <a:solidFill>
              <a:schemeClr val="tx1"/>
            </a:solidFill>
          </a:endParaRPr>
        </a:p>
      </dgm:t>
    </dgm:pt>
    <dgm:pt modelId="{C5934F04-2205-42DA-823C-41FC40B1EB34}" type="parTrans" cxnId="{D8BEB5D1-EDC4-48E5-8D71-BEE7844841EF}">
      <dgm:prSet/>
      <dgm:spPr/>
      <dgm:t>
        <a:bodyPr/>
        <a:lstStyle/>
        <a:p>
          <a:endParaRPr lang="es-CO" sz="3200">
            <a:solidFill>
              <a:schemeClr val="tx1"/>
            </a:solidFill>
          </a:endParaRPr>
        </a:p>
      </dgm:t>
    </dgm:pt>
    <dgm:pt modelId="{1CAAA0D8-0D9E-409B-88AD-353458A6E575}" type="sibTrans" cxnId="{D8BEB5D1-EDC4-48E5-8D71-BEE7844841EF}">
      <dgm:prSet/>
      <dgm:spPr/>
      <dgm:t>
        <a:bodyPr/>
        <a:lstStyle/>
        <a:p>
          <a:endParaRPr lang="es-CO" sz="3200">
            <a:solidFill>
              <a:schemeClr val="tx1"/>
            </a:solidFill>
          </a:endParaRPr>
        </a:p>
      </dgm:t>
    </dgm:pt>
    <dgm:pt modelId="{7771E907-D609-4F8D-A1BB-99E64C0BA4AA}">
      <dgm:prSet phldrT="[Texto]" custT="1"/>
      <dgm:spPr/>
      <dgm:t>
        <a:bodyPr/>
        <a:lstStyle/>
        <a:p>
          <a:r>
            <a:rPr lang="es-ES" sz="2400" dirty="0" err="1">
              <a:solidFill>
                <a:schemeClr val="tx1"/>
              </a:solidFill>
            </a:rPr>
            <a:t>Bogotaneidad</a:t>
          </a:r>
          <a:r>
            <a:rPr lang="es-ES" sz="2400" dirty="0">
              <a:solidFill>
                <a:schemeClr val="tx1"/>
              </a:solidFill>
            </a:rPr>
            <a:t>, TIC Innovación y dotaciones SDIS (2)</a:t>
          </a:r>
          <a:endParaRPr lang="es-CO" sz="2400" dirty="0">
            <a:solidFill>
              <a:schemeClr val="tx1"/>
            </a:solidFill>
          </a:endParaRPr>
        </a:p>
      </dgm:t>
    </dgm:pt>
    <dgm:pt modelId="{BD06632F-745E-4D6A-90F4-036EE294B86C}" type="parTrans" cxnId="{FE09E3FD-7D5A-4043-B502-23B572CCF2F9}">
      <dgm:prSet/>
      <dgm:spPr/>
      <dgm:t>
        <a:bodyPr/>
        <a:lstStyle/>
        <a:p>
          <a:endParaRPr lang="es-CO" sz="3200">
            <a:solidFill>
              <a:schemeClr val="tx1"/>
            </a:solidFill>
          </a:endParaRPr>
        </a:p>
      </dgm:t>
    </dgm:pt>
    <dgm:pt modelId="{92C099E7-9269-4847-9FCE-711774011770}" type="sibTrans" cxnId="{FE09E3FD-7D5A-4043-B502-23B572CCF2F9}">
      <dgm:prSet/>
      <dgm:spPr/>
      <dgm:t>
        <a:bodyPr/>
        <a:lstStyle/>
        <a:p>
          <a:endParaRPr lang="es-CO" sz="3200">
            <a:solidFill>
              <a:schemeClr val="tx1"/>
            </a:solidFill>
          </a:endParaRPr>
        </a:p>
      </dgm:t>
    </dgm:pt>
    <dgm:pt modelId="{0F467DDC-44B4-4B33-A934-BC622FB40A4E}">
      <dgm:prSet phldrT="[Texto]" custT="1"/>
      <dgm:spPr/>
      <dgm:t>
        <a:bodyPr/>
        <a:lstStyle/>
        <a:p>
          <a:r>
            <a:rPr lang="es-ES" sz="2400" dirty="0">
              <a:solidFill>
                <a:schemeClr val="tx1"/>
              </a:solidFill>
            </a:rPr>
            <a:t>Medio ambiente (1)</a:t>
          </a:r>
          <a:endParaRPr lang="es-CO" sz="2400" dirty="0">
            <a:solidFill>
              <a:schemeClr val="tx1"/>
            </a:solidFill>
          </a:endParaRPr>
        </a:p>
      </dgm:t>
    </dgm:pt>
    <dgm:pt modelId="{9933335E-3AAE-4710-BAD2-074918BA317A}" type="parTrans" cxnId="{2E106D64-F2B7-46FF-BA8F-A51F8F7D09D1}">
      <dgm:prSet/>
      <dgm:spPr/>
      <dgm:t>
        <a:bodyPr/>
        <a:lstStyle/>
        <a:p>
          <a:endParaRPr lang="es-CO" sz="3200">
            <a:solidFill>
              <a:schemeClr val="tx1"/>
            </a:solidFill>
          </a:endParaRPr>
        </a:p>
      </dgm:t>
    </dgm:pt>
    <dgm:pt modelId="{098DA92E-316C-44F4-92DF-89B92DE12963}" type="sibTrans" cxnId="{2E106D64-F2B7-46FF-BA8F-A51F8F7D09D1}">
      <dgm:prSet/>
      <dgm:spPr/>
      <dgm:t>
        <a:bodyPr/>
        <a:lstStyle/>
        <a:p>
          <a:endParaRPr lang="es-CO" sz="3200">
            <a:solidFill>
              <a:schemeClr val="tx1"/>
            </a:solidFill>
          </a:endParaRPr>
        </a:p>
      </dgm:t>
    </dgm:pt>
    <dgm:pt modelId="{E3961AD2-A583-4FD4-8FC0-CAD18385E383}">
      <dgm:prSet phldrT="[Texto]" custT="1"/>
      <dgm:spPr/>
      <dgm:t>
        <a:bodyPr/>
        <a:lstStyle/>
        <a:p>
          <a:r>
            <a:rPr lang="es-ES" sz="2400" dirty="0">
              <a:solidFill>
                <a:schemeClr val="tx1"/>
              </a:solidFill>
            </a:rPr>
            <a:t>Infraestructura (2)</a:t>
          </a:r>
          <a:endParaRPr lang="es-CO" sz="2400" dirty="0">
            <a:solidFill>
              <a:schemeClr val="tx1"/>
            </a:solidFill>
          </a:endParaRPr>
        </a:p>
      </dgm:t>
    </dgm:pt>
    <dgm:pt modelId="{D3D96630-6265-40BF-BB8E-98B06AFBC3C4}" type="parTrans" cxnId="{D422F8A0-8164-46C1-8F73-3A47B98298E1}">
      <dgm:prSet/>
      <dgm:spPr/>
      <dgm:t>
        <a:bodyPr/>
        <a:lstStyle/>
        <a:p>
          <a:endParaRPr lang="es-CO" sz="3200">
            <a:solidFill>
              <a:schemeClr val="tx1"/>
            </a:solidFill>
          </a:endParaRPr>
        </a:p>
      </dgm:t>
    </dgm:pt>
    <dgm:pt modelId="{473D244D-3B83-4806-BC5D-F9F7D05F0941}" type="sibTrans" cxnId="{D422F8A0-8164-46C1-8F73-3A47B98298E1}">
      <dgm:prSet/>
      <dgm:spPr/>
      <dgm:t>
        <a:bodyPr/>
        <a:lstStyle/>
        <a:p>
          <a:endParaRPr lang="es-CO" sz="3200">
            <a:solidFill>
              <a:schemeClr val="tx1"/>
            </a:solidFill>
          </a:endParaRPr>
        </a:p>
      </dgm:t>
    </dgm:pt>
    <dgm:pt modelId="{4FF137BD-AEE2-40F5-B5CF-9D5BB33BDF08}">
      <dgm:prSet phldrT="[Texto]" custT="1"/>
      <dgm:spPr/>
      <dgm:t>
        <a:bodyPr/>
        <a:lstStyle/>
        <a:p>
          <a:r>
            <a:rPr lang="es-CO" sz="2400" dirty="0">
              <a:solidFill>
                <a:schemeClr val="tx1"/>
              </a:solidFill>
            </a:rPr>
            <a:t>Atenea (1)</a:t>
          </a:r>
        </a:p>
      </dgm:t>
    </dgm:pt>
    <dgm:pt modelId="{6C86D9C7-2826-4E86-AC98-65B7B67B4578}" type="parTrans" cxnId="{EE7BEEB7-CB17-44E1-9CFB-3628487B573A}">
      <dgm:prSet/>
      <dgm:spPr/>
    </dgm:pt>
    <dgm:pt modelId="{99D92766-4184-430A-8D3F-C078D8F71109}" type="sibTrans" cxnId="{EE7BEEB7-CB17-44E1-9CFB-3628487B573A}">
      <dgm:prSet/>
      <dgm:spPr/>
    </dgm:pt>
    <dgm:pt modelId="{25853971-7937-4EC9-904B-D21197B5E51D}" type="pres">
      <dgm:prSet presAssocID="{F1429022-DE50-4BEC-91E5-21DB28C20EF9}" presName="linear" presStyleCnt="0">
        <dgm:presLayoutVars>
          <dgm:dir/>
          <dgm:animLvl val="lvl"/>
          <dgm:resizeHandles val="exact"/>
        </dgm:presLayoutVars>
      </dgm:prSet>
      <dgm:spPr/>
    </dgm:pt>
    <dgm:pt modelId="{25907155-4411-4A7A-A7D3-E251F6963391}" type="pres">
      <dgm:prSet presAssocID="{7828FD75-BDBB-4533-ABBA-9832289D16FC}" presName="parentLin" presStyleCnt="0"/>
      <dgm:spPr/>
    </dgm:pt>
    <dgm:pt modelId="{E75BA115-6C34-42A8-B8A5-D2E78B7B67BB}" type="pres">
      <dgm:prSet presAssocID="{7828FD75-BDBB-4533-ABBA-9832289D16FC}" presName="parentLeftMargin" presStyleLbl="node1" presStyleIdx="0" presStyleCnt="8"/>
      <dgm:spPr/>
    </dgm:pt>
    <dgm:pt modelId="{029902B1-EF3C-4D33-835A-E019E6340B42}" type="pres">
      <dgm:prSet presAssocID="{7828FD75-BDBB-4533-ABBA-9832289D16FC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0094DFC2-04BE-4404-AC06-11655C72FD28}" type="pres">
      <dgm:prSet presAssocID="{7828FD75-BDBB-4533-ABBA-9832289D16FC}" presName="negativeSpace" presStyleCnt="0"/>
      <dgm:spPr/>
    </dgm:pt>
    <dgm:pt modelId="{B2BF870C-C5A2-49EF-9432-DA157DC71BAD}" type="pres">
      <dgm:prSet presAssocID="{7828FD75-BDBB-4533-ABBA-9832289D16FC}" presName="childText" presStyleLbl="conFgAcc1" presStyleIdx="0" presStyleCnt="8">
        <dgm:presLayoutVars>
          <dgm:bulletEnabled val="1"/>
        </dgm:presLayoutVars>
      </dgm:prSet>
      <dgm:spPr/>
    </dgm:pt>
    <dgm:pt modelId="{E189BD10-9799-4D08-8CC9-0C669C138867}" type="pres">
      <dgm:prSet presAssocID="{61F2FA79-C06E-4B07-981D-9C5A0905DFDC}" presName="spaceBetweenRectangles" presStyleCnt="0"/>
      <dgm:spPr/>
    </dgm:pt>
    <dgm:pt modelId="{F7F32CBF-DA7F-4223-95CB-40053817A9D6}" type="pres">
      <dgm:prSet presAssocID="{3483D913-6064-4A8E-9D38-838BF823AEFD}" presName="parentLin" presStyleCnt="0"/>
      <dgm:spPr/>
    </dgm:pt>
    <dgm:pt modelId="{B91653D8-8A6D-4DCB-9C37-104327810874}" type="pres">
      <dgm:prSet presAssocID="{3483D913-6064-4A8E-9D38-838BF823AEFD}" presName="parentLeftMargin" presStyleLbl="node1" presStyleIdx="0" presStyleCnt="8"/>
      <dgm:spPr/>
    </dgm:pt>
    <dgm:pt modelId="{2E5244B7-A5C1-49A8-9B46-E9A5518B6C09}" type="pres">
      <dgm:prSet presAssocID="{3483D913-6064-4A8E-9D38-838BF823AEFD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37E8DBF2-E7C6-40C3-A5B4-EDE87F37B60E}" type="pres">
      <dgm:prSet presAssocID="{3483D913-6064-4A8E-9D38-838BF823AEFD}" presName="negativeSpace" presStyleCnt="0"/>
      <dgm:spPr/>
    </dgm:pt>
    <dgm:pt modelId="{1B6D0BED-71A2-4DE4-BCEB-C4AA9BA1CDEE}" type="pres">
      <dgm:prSet presAssocID="{3483D913-6064-4A8E-9D38-838BF823AEFD}" presName="childText" presStyleLbl="conFgAcc1" presStyleIdx="1" presStyleCnt="8">
        <dgm:presLayoutVars>
          <dgm:bulletEnabled val="1"/>
        </dgm:presLayoutVars>
      </dgm:prSet>
      <dgm:spPr/>
    </dgm:pt>
    <dgm:pt modelId="{D37515C7-40F4-4267-B653-D7D44D6698BE}" type="pres">
      <dgm:prSet presAssocID="{91B7C772-0A8D-479D-B58F-01E4F41062E5}" presName="spaceBetweenRectangles" presStyleCnt="0"/>
      <dgm:spPr/>
    </dgm:pt>
    <dgm:pt modelId="{4B82F403-D4B5-4C33-AB0F-2EB41E3F9E64}" type="pres">
      <dgm:prSet presAssocID="{AB14FDD6-DE99-46F1-BE3E-20A19C51C93A}" presName="parentLin" presStyleCnt="0"/>
      <dgm:spPr/>
    </dgm:pt>
    <dgm:pt modelId="{BF9217EB-9440-4661-874C-66199725677C}" type="pres">
      <dgm:prSet presAssocID="{AB14FDD6-DE99-46F1-BE3E-20A19C51C93A}" presName="parentLeftMargin" presStyleLbl="node1" presStyleIdx="1" presStyleCnt="8"/>
      <dgm:spPr/>
    </dgm:pt>
    <dgm:pt modelId="{C1FDCC1C-BF6D-4286-8F14-5D8D94F4682E}" type="pres">
      <dgm:prSet presAssocID="{AB14FDD6-DE99-46F1-BE3E-20A19C51C93A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9E124777-FA90-4C52-9D4A-890836988A75}" type="pres">
      <dgm:prSet presAssocID="{AB14FDD6-DE99-46F1-BE3E-20A19C51C93A}" presName="negativeSpace" presStyleCnt="0"/>
      <dgm:spPr/>
    </dgm:pt>
    <dgm:pt modelId="{D4BBBD27-C22C-4B1B-9852-2982D9BBDA01}" type="pres">
      <dgm:prSet presAssocID="{AB14FDD6-DE99-46F1-BE3E-20A19C51C93A}" presName="childText" presStyleLbl="conFgAcc1" presStyleIdx="2" presStyleCnt="8">
        <dgm:presLayoutVars>
          <dgm:bulletEnabled val="1"/>
        </dgm:presLayoutVars>
      </dgm:prSet>
      <dgm:spPr/>
    </dgm:pt>
    <dgm:pt modelId="{91D0A4DE-AADD-4B14-824B-33934AE1422A}" type="pres">
      <dgm:prSet presAssocID="{F03188F3-0C01-4D0A-9E64-72C36E7D5A6A}" presName="spaceBetweenRectangles" presStyleCnt="0"/>
      <dgm:spPr/>
    </dgm:pt>
    <dgm:pt modelId="{1DACECD1-C370-4110-AA49-56EFFEFE2081}" type="pres">
      <dgm:prSet presAssocID="{559D1612-CE3E-4679-A9B3-245149AE783A}" presName="parentLin" presStyleCnt="0"/>
      <dgm:spPr/>
    </dgm:pt>
    <dgm:pt modelId="{22DA449E-1F0C-4067-B5C4-4A7787693CAA}" type="pres">
      <dgm:prSet presAssocID="{559D1612-CE3E-4679-A9B3-245149AE783A}" presName="parentLeftMargin" presStyleLbl="node1" presStyleIdx="2" presStyleCnt="8"/>
      <dgm:spPr/>
    </dgm:pt>
    <dgm:pt modelId="{AFBAA05D-4254-4CBA-BB80-226DEBCAF23F}" type="pres">
      <dgm:prSet presAssocID="{559D1612-CE3E-4679-A9B3-245149AE783A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47B8A120-C429-414D-AEA4-89367C3D8795}" type="pres">
      <dgm:prSet presAssocID="{559D1612-CE3E-4679-A9B3-245149AE783A}" presName="negativeSpace" presStyleCnt="0"/>
      <dgm:spPr/>
    </dgm:pt>
    <dgm:pt modelId="{C65E605D-5DD0-40BA-8F70-71B9A96AF7DE}" type="pres">
      <dgm:prSet presAssocID="{559D1612-CE3E-4679-A9B3-245149AE783A}" presName="childText" presStyleLbl="conFgAcc1" presStyleIdx="3" presStyleCnt="8">
        <dgm:presLayoutVars>
          <dgm:bulletEnabled val="1"/>
        </dgm:presLayoutVars>
      </dgm:prSet>
      <dgm:spPr/>
    </dgm:pt>
    <dgm:pt modelId="{3AB1C83F-D915-40BA-8EE8-3B278020351D}" type="pres">
      <dgm:prSet presAssocID="{1CAAA0D8-0D9E-409B-88AD-353458A6E575}" presName="spaceBetweenRectangles" presStyleCnt="0"/>
      <dgm:spPr/>
    </dgm:pt>
    <dgm:pt modelId="{3C263C8E-D278-450F-AEEA-1FD0B46388A7}" type="pres">
      <dgm:prSet presAssocID="{7771E907-D609-4F8D-A1BB-99E64C0BA4AA}" presName="parentLin" presStyleCnt="0"/>
      <dgm:spPr/>
    </dgm:pt>
    <dgm:pt modelId="{D115831B-4646-4685-9CE0-ADC519DA7239}" type="pres">
      <dgm:prSet presAssocID="{7771E907-D609-4F8D-A1BB-99E64C0BA4AA}" presName="parentLeftMargin" presStyleLbl="node1" presStyleIdx="3" presStyleCnt="8"/>
      <dgm:spPr/>
    </dgm:pt>
    <dgm:pt modelId="{52EBA195-0AF5-4673-AF1C-9AF1E2D7E6E9}" type="pres">
      <dgm:prSet presAssocID="{7771E907-D609-4F8D-A1BB-99E64C0BA4AA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0617EDA8-6F4B-4B52-9FB5-80326A6CAA66}" type="pres">
      <dgm:prSet presAssocID="{7771E907-D609-4F8D-A1BB-99E64C0BA4AA}" presName="negativeSpace" presStyleCnt="0"/>
      <dgm:spPr/>
    </dgm:pt>
    <dgm:pt modelId="{131098FF-E334-4EDC-818B-8B79456AC488}" type="pres">
      <dgm:prSet presAssocID="{7771E907-D609-4F8D-A1BB-99E64C0BA4AA}" presName="childText" presStyleLbl="conFgAcc1" presStyleIdx="4" presStyleCnt="8">
        <dgm:presLayoutVars>
          <dgm:bulletEnabled val="1"/>
        </dgm:presLayoutVars>
      </dgm:prSet>
      <dgm:spPr/>
    </dgm:pt>
    <dgm:pt modelId="{BEE8C9F2-5BE7-49FE-8D83-1972CF1DD2F7}" type="pres">
      <dgm:prSet presAssocID="{92C099E7-9269-4847-9FCE-711774011770}" presName="spaceBetweenRectangles" presStyleCnt="0"/>
      <dgm:spPr/>
    </dgm:pt>
    <dgm:pt modelId="{6B77EC42-6118-4E52-BB6A-682D8A0DC5D6}" type="pres">
      <dgm:prSet presAssocID="{0F467DDC-44B4-4B33-A934-BC622FB40A4E}" presName="parentLin" presStyleCnt="0"/>
      <dgm:spPr/>
    </dgm:pt>
    <dgm:pt modelId="{3B349018-7E5B-4E8B-9472-1EB3B81C88E1}" type="pres">
      <dgm:prSet presAssocID="{0F467DDC-44B4-4B33-A934-BC622FB40A4E}" presName="parentLeftMargin" presStyleLbl="node1" presStyleIdx="4" presStyleCnt="8"/>
      <dgm:spPr/>
    </dgm:pt>
    <dgm:pt modelId="{EF0C117B-6133-4EDC-ABA1-7BBCD7589142}" type="pres">
      <dgm:prSet presAssocID="{0F467DDC-44B4-4B33-A934-BC622FB40A4E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D81D2889-6952-4FF3-B57F-78290CEC8BAC}" type="pres">
      <dgm:prSet presAssocID="{0F467DDC-44B4-4B33-A934-BC622FB40A4E}" presName="negativeSpace" presStyleCnt="0"/>
      <dgm:spPr/>
    </dgm:pt>
    <dgm:pt modelId="{3124626E-AED0-4791-A877-77DEDCA54D9F}" type="pres">
      <dgm:prSet presAssocID="{0F467DDC-44B4-4B33-A934-BC622FB40A4E}" presName="childText" presStyleLbl="conFgAcc1" presStyleIdx="5" presStyleCnt="8">
        <dgm:presLayoutVars>
          <dgm:bulletEnabled val="1"/>
        </dgm:presLayoutVars>
      </dgm:prSet>
      <dgm:spPr/>
    </dgm:pt>
    <dgm:pt modelId="{F23BD7EF-C485-46A1-8748-10E2C0F20A74}" type="pres">
      <dgm:prSet presAssocID="{098DA92E-316C-44F4-92DF-89B92DE12963}" presName="spaceBetweenRectangles" presStyleCnt="0"/>
      <dgm:spPr/>
    </dgm:pt>
    <dgm:pt modelId="{E2880497-FCEC-4B1E-999F-9CC3747693A1}" type="pres">
      <dgm:prSet presAssocID="{E3961AD2-A583-4FD4-8FC0-CAD18385E383}" presName="parentLin" presStyleCnt="0"/>
      <dgm:spPr/>
    </dgm:pt>
    <dgm:pt modelId="{1F470D4C-A608-4425-9B83-E6C450592637}" type="pres">
      <dgm:prSet presAssocID="{E3961AD2-A583-4FD4-8FC0-CAD18385E383}" presName="parentLeftMargin" presStyleLbl="node1" presStyleIdx="5" presStyleCnt="8"/>
      <dgm:spPr/>
    </dgm:pt>
    <dgm:pt modelId="{D939DE4A-F6A4-4D90-AAA1-A7975AF87974}" type="pres">
      <dgm:prSet presAssocID="{E3961AD2-A583-4FD4-8FC0-CAD18385E383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586180FC-37D7-47F9-A52A-664B16C41C3F}" type="pres">
      <dgm:prSet presAssocID="{E3961AD2-A583-4FD4-8FC0-CAD18385E383}" presName="negativeSpace" presStyleCnt="0"/>
      <dgm:spPr/>
    </dgm:pt>
    <dgm:pt modelId="{5D35858A-3B7D-45D3-99C7-ACD847B4BD40}" type="pres">
      <dgm:prSet presAssocID="{E3961AD2-A583-4FD4-8FC0-CAD18385E383}" presName="childText" presStyleLbl="conFgAcc1" presStyleIdx="6" presStyleCnt="8">
        <dgm:presLayoutVars>
          <dgm:bulletEnabled val="1"/>
        </dgm:presLayoutVars>
      </dgm:prSet>
      <dgm:spPr/>
    </dgm:pt>
    <dgm:pt modelId="{34A7EA54-64A1-4CC7-A1A6-E562860AFDD4}" type="pres">
      <dgm:prSet presAssocID="{473D244D-3B83-4806-BC5D-F9F7D05F0941}" presName="spaceBetweenRectangles" presStyleCnt="0"/>
      <dgm:spPr/>
    </dgm:pt>
    <dgm:pt modelId="{675774D8-CAD2-4C92-8F5E-7F6F18DA97C0}" type="pres">
      <dgm:prSet presAssocID="{4FF137BD-AEE2-40F5-B5CF-9D5BB33BDF08}" presName="parentLin" presStyleCnt="0"/>
      <dgm:spPr/>
    </dgm:pt>
    <dgm:pt modelId="{C57A9BC5-5B91-4CF3-A86B-3CE49736F0B3}" type="pres">
      <dgm:prSet presAssocID="{4FF137BD-AEE2-40F5-B5CF-9D5BB33BDF08}" presName="parentLeftMargin" presStyleLbl="node1" presStyleIdx="6" presStyleCnt="8"/>
      <dgm:spPr/>
    </dgm:pt>
    <dgm:pt modelId="{B55FFBF1-38F8-4721-B810-B8B86B9E48A3}" type="pres">
      <dgm:prSet presAssocID="{4FF137BD-AEE2-40F5-B5CF-9D5BB33BDF08}" presName="parentText" presStyleLbl="node1" presStyleIdx="7" presStyleCnt="8">
        <dgm:presLayoutVars>
          <dgm:chMax val="0"/>
          <dgm:bulletEnabled val="1"/>
        </dgm:presLayoutVars>
      </dgm:prSet>
      <dgm:spPr/>
    </dgm:pt>
    <dgm:pt modelId="{35D97B60-1568-4554-948B-D5F76A52AC76}" type="pres">
      <dgm:prSet presAssocID="{4FF137BD-AEE2-40F5-B5CF-9D5BB33BDF08}" presName="negativeSpace" presStyleCnt="0"/>
      <dgm:spPr/>
    </dgm:pt>
    <dgm:pt modelId="{FDFBCB52-2D63-4745-980C-2FEF838D35FC}" type="pres">
      <dgm:prSet presAssocID="{4FF137BD-AEE2-40F5-B5CF-9D5BB33BDF08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0B504103-DECB-4A20-9C56-83C5EA0BC824}" type="presOf" srcId="{7828FD75-BDBB-4533-ABBA-9832289D16FC}" destId="{029902B1-EF3C-4D33-835A-E019E6340B42}" srcOrd="1" destOrd="0" presId="urn:microsoft.com/office/officeart/2005/8/layout/list1"/>
    <dgm:cxn modelId="{9D456008-ABA3-4652-A31B-EE3EB88C2F77}" type="presOf" srcId="{7771E907-D609-4F8D-A1BB-99E64C0BA4AA}" destId="{52EBA195-0AF5-4673-AF1C-9AF1E2D7E6E9}" srcOrd="1" destOrd="0" presId="urn:microsoft.com/office/officeart/2005/8/layout/list1"/>
    <dgm:cxn modelId="{5E5EC21E-667F-4065-828F-AFFAB86C9FF9}" type="presOf" srcId="{7771E907-D609-4F8D-A1BB-99E64C0BA4AA}" destId="{D115831B-4646-4685-9CE0-ADC519DA7239}" srcOrd="0" destOrd="0" presId="urn:microsoft.com/office/officeart/2005/8/layout/list1"/>
    <dgm:cxn modelId="{4612CE22-C3A3-4FB7-8676-BF226C775E07}" srcId="{F1429022-DE50-4BEC-91E5-21DB28C20EF9}" destId="{AB14FDD6-DE99-46F1-BE3E-20A19C51C93A}" srcOrd="2" destOrd="0" parTransId="{128D5D6A-D34C-4067-896B-23765E6BADF6}" sibTransId="{F03188F3-0C01-4D0A-9E64-72C36E7D5A6A}"/>
    <dgm:cxn modelId="{587FEF3C-D310-4E7A-A773-6FB3CC7CC37E}" type="presOf" srcId="{E3961AD2-A583-4FD4-8FC0-CAD18385E383}" destId="{1F470D4C-A608-4425-9B83-E6C450592637}" srcOrd="0" destOrd="0" presId="urn:microsoft.com/office/officeart/2005/8/layout/list1"/>
    <dgm:cxn modelId="{E912253D-5897-46EE-B951-4BE748808EE8}" type="presOf" srcId="{AB14FDD6-DE99-46F1-BE3E-20A19C51C93A}" destId="{C1FDCC1C-BF6D-4286-8F14-5D8D94F4682E}" srcOrd="1" destOrd="0" presId="urn:microsoft.com/office/officeart/2005/8/layout/list1"/>
    <dgm:cxn modelId="{E734915C-B96E-4946-A50C-8C8CF7E5A149}" type="presOf" srcId="{3483D913-6064-4A8E-9D38-838BF823AEFD}" destId="{B91653D8-8A6D-4DCB-9C37-104327810874}" srcOrd="0" destOrd="0" presId="urn:microsoft.com/office/officeart/2005/8/layout/list1"/>
    <dgm:cxn modelId="{2E106D64-F2B7-46FF-BA8F-A51F8F7D09D1}" srcId="{F1429022-DE50-4BEC-91E5-21DB28C20EF9}" destId="{0F467DDC-44B4-4B33-A934-BC622FB40A4E}" srcOrd="5" destOrd="0" parTransId="{9933335E-3AAE-4710-BAD2-074918BA317A}" sibTransId="{098DA92E-316C-44F4-92DF-89B92DE12963}"/>
    <dgm:cxn modelId="{8730F166-066A-4D57-A9FD-B6A93219D578}" srcId="{F1429022-DE50-4BEC-91E5-21DB28C20EF9}" destId="{3483D913-6064-4A8E-9D38-838BF823AEFD}" srcOrd="1" destOrd="0" parTransId="{1EA85A24-B173-4ACD-A92D-4824C992A48D}" sibTransId="{91B7C772-0A8D-479D-B58F-01E4F41062E5}"/>
    <dgm:cxn modelId="{37D65D4E-98E3-4304-90CE-29C772C4FB7E}" type="presOf" srcId="{E3961AD2-A583-4FD4-8FC0-CAD18385E383}" destId="{D939DE4A-F6A4-4D90-AAA1-A7975AF87974}" srcOrd="1" destOrd="0" presId="urn:microsoft.com/office/officeart/2005/8/layout/list1"/>
    <dgm:cxn modelId="{63554E55-DE7F-46A4-9D76-2C692DF6E3BA}" type="presOf" srcId="{559D1612-CE3E-4679-A9B3-245149AE783A}" destId="{AFBAA05D-4254-4CBA-BB80-226DEBCAF23F}" srcOrd="1" destOrd="0" presId="urn:microsoft.com/office/officeart/2005/8/layout/list1"/>
    <dgm:cxn modelId="{91B51688-047D-4BEB-B587-04A2645A8458}" type="presOf" srcId="{0F467DDC-44B4-4B33-A934-BC622FB40A4E}" destId="{3B349018-7E5B-4E8B-9472-1EB3B81C88E1}" srcOrd="0" destOrd="0" presId="urn:microsoft.com/office/officeart/2005/8/layout/list1"/>
    <dgm:cxn modelId="{D422F8A0-8164-46C1-8F73-3A47B98298E1}" srcId="{F1429022-DE50-4BEC-91E5-21DB28C20EF9}" destId="{E3961AD2-A583-4FD4-8FC0-CAD18385E383}" srcOrd="6" destOrd="0" parTransId="{D3D96630-6265-40BF-BB8E-98B06AFBC3C4}" sibTransId="{473D244D-3B83-4806-BC5D-F9F7D05F0941}"/>
    <dgm:cxn modelId="{F3EE82A6-1C13-4ADE-8976-D3245B58EA11}" type="presOf" srcId="{F1429022-DE50-4BEC-91E5-21DB28C20EF9}" destId="{25853971-7937-4EC9-904B-D21197B5E51D}" srcOrd="0" destOrd="0" presId="urn:microsoft.com/office/officeart/2005/8/layout/list1"/>
    <dgm:cxn modelId="{16A314AB-3736-4350-8727-A623CFE7A19D}" type="presOf" srcId="{3483D913-6064-4A8E-9D38-838BF823AEFD}" destId="{2E5244B7-A5C1-49A8-9B46-E9A5518B6C09}" srcOrd="1" destOrd="0" presId="urn:microsoft.com/office/officeart/2005/8/layout/list1"/>
    <dgm:cxn modelId="{EE586AAB-B7EA-4BB2-BB7D-4344182464E4}" type="presOf" srcId="{0F467DDC-44B4-4B33-A934-BC622FB40A4E}" destId="{EF0C117B-6133-4EDC-ABA1-7BBCD7589142}" srcOrd="1" destOrd="0" presId="urn:microsoft.com/office/officeart/2005/8/layout/list1"/>
    <dgm:cxn modelId="{FFD8AEAF-26A7-4582-B449-0E2EC409411D}" type="presOf" srcId="{4FF137BD-AEE2-40F5-B5CF-9D5BB33BDF08}" destId="{C57A9BC5-5B91-4CF3-A86B-3CE49736F0B3}" srcOrd="0" destOrd="0" presId="urn:microsoft.com/office/officeart/2005/8/layout/list1"/>
    <dgm:cxn modelId="{C2D18EB1-446B-42F4-B3FE-877A6886364A}" type="presOf" srcId="{AB14FDD6-DE99-46F1-BE3E-20A19C51C93A}" destId="{BF9217EB-9440-4661-874C-66199725677C}" srcOrd="0" destOrd="0" presId="urn:microsoft.com/office/officeart/2005/8/layout/list1"/>
    <dgm:cxn modelId="{EE7BEEB7-CB17-44E1-9CFB-3628487B573A}" srcId="{F1429022-DE50-4BEC-91E5-21DB28C20EF9}" destId="{4FF137BD-AEE2-40F5-B5CF-9D5BB33BDF08}" srcOrd="7" destOrd="0" parTransId="{6C86D9C7-2826-4E86-AC98-65B7B67B4578}" sibTransId="{99D92766-4184-430A-8D3F-C078D8F71109}"/>
    <dgm:cxn modelId="{D8BEB5D1-EDC4-48E5-8D71-BEE7844841EF}" srcId="{F1429022-DE50-4BEC-91E5-21DB28C20EF9}" destId="{559D1612-CE3E-4679-A9B3-245149AE783A}" srcOrd="3" destOrd="0" parTransId="{C5934F04-2205-42DA-823C-41FC40B1EB34}" sibTransId="{1CAAA0D8-0D9E-409B-88AD-353458A6E575}"/>
    <dgm:cxn modelId="{4D93DDD3-4178-4193-8DD2-8B0B4A35A23E}" type="presOf" srcId="{559D1612-CE3E-4679-A9B3-245149AE783A}" destId="{22DA449E-1F0C-4067-B5C4-4A7787693CAA}" srcOrd="0" destOrd="0" presId="urn:microsoft.com/office/officeart/2005/8/layout/list1"/>
    <dgm:cxn modelId="{527259E9-42FF-49A0-B61D-CAC76DBF63B1}" srcId="{F1429022-DE50-4BEC-91E5-21DB28C20EF9}" destId="{7828FD75-BDBB-4533-ABBA-9832289D16FC}" srcOrd="0" destOrd="0" parTransId="{9837C23D-4A9E-498D-9087-645D6B0CD8E0}" sibTransId="{61F2FA79-C06E-4B07-981D-9C5A0905DFDC}"/>
    <dgm:cxn modelId="{B496FEED-CFD4-4675-A2D2-7D0F64087E61}" type="presOf" srcId="{7828FD75-BDBB-4533-ABBA-9832289D16FC}" destId="{E75BA115-6C34-42A8-B8A5-D2E78B7B67BB}" srcOrd="0" destOrd="0" presId="urn:microsoft.com/office/officeart/2005/8/layout/list1"/>
    <dgm:cxn modelId="{6BDCE5F5-253B-4BD9-A1D2-51F3FCEA6349}" type="presOf" srcId="{4FF137BD-AEE2-40F5-B5CF-9D5BB33BDF08}" destId="{B55FFBF1-38F8-4721-B810-B8B86B9E48A3}" srcOrd="1" destOrd="0" presId="urn:microsoft.com/office/officeart/2005/8/layout/list1"/>
    <dgm:cxn modelId="{FE09E3FD-7D5A-4043-B502-23B572CCF2F9}" srcId="{F1429022-DE50-4BEC-91E5-21DB28C20EF9}" destId="{7771E907-D609-4F8D-A1BB-99E64C0BA4AA}" srcOrd="4" destOrd="0" parTransId="{BD06632F-745E-4D6A-90F4-036EE294B86C}" sibTransId="{92C099E7-9269-4847-9FCE-711774011770}"/>
    <dgm:cxn modelId="{9731D02F-B3D6-41EB-8638-40C2445271FC}" type="presParOf" srcId="{25853971-7937-4EC9-904B-D21197B5E51D}" destId="{25907155-4411-4A7A-A7D3-E251F6963391}" srcOrd="0" destOrd="0" presId="urn:microsoft.com/office/officeart/2005/8/layout/list1"/>
    <dgm:cxn modelId="{0DC3C199-C4E0-46D4-B94C-29048C75950A}" type="presParOf" srcId="{25907155-4411-4A7A-A7D3-E251F6963391}" destId="{E75BA115-6C34-42A8-B8A5-D2E78B7B67BB}" srcOrd="0" destOrd="0" presId="urn:microsoft.com/office/officeart/2005/8/layout/list1"/>
    <dgm:cxn modelId="{5CD10D8A-26E3-41B3-B405-50CB8F2C0314}" type="presParOf" srcId="{25907155-4411-4A7A-A7D3-E251F6963391}" destId="{029902B1-EF3C-4D33-835A-E019E6340B42}" srcOrd="1" destOrd="0" presId="urn:microsoft.com/office/officeart/2005/8/layout/list1"/>
    <dgm:cxn modelId="{87A585A3-F942-4830-80D3-D05BAC5985A8}" type="presParOf" srcId="{25853971-7937-4EC9-904B-D21197B5E51D}" destId="{0094DFC2-04BE-4404-AC06-11655C72FD28}" srcOrd="1" destOrd="0" presId="urn:microsoft.com/office/officeart/2005/8/layout/list1"/>
    <dgm:cxn modelId="{CFC0A564-0E5F-450E-947B-11AC025937EA}" type="presParOf" srcId="{25853971-7937-4EC9-904B-D21197B5E51D}" destId="{B2BF870C-C5A2-49EF-9432-DA157DC71BAD}" srcOrd="2" destOrd="0" presId="urn:microsoft.com/office/officeart/2005/8/layout/list1"/>
    <dgm:cxn modelId="{70579C19-6392-4B2B-A090-0EDE1215AE84}" type="presParOf" srcId="{25853971-7937-4EC9-904B-D21197B5E51D}" destId="{E189BD10-9799-4D08-8CC9-0C669C138867}" srcOrd="3" destOrd="0" presId="urn:microsoft.com/office/officeart/2005/8/layout/list1"/>
    <dgm:cxn modelId="{C96E56C0-EBB9-4C68-A7F3-6DEB342E0A0D}" type="presParOf" srcId="{25853971-7937-4EC9-904B-D21197B5E51D}" destId="{F7F32CBF-DA7F-4223-95CB-40053817A9D6}" srcOrd="4" destOrd="0" presId="urn:microsoft.com/office/officeart/2005/8/layout/list1"/>
    <dgm:cxn modelId="{5EDF0D0F-0F96-4929-B4CD-5F38EDE99D8A}" type="presParOf" srcId="{F7F32CBF-DA7F-4223-95CB-40053817A9D6}" destId="{B91653D8-8A6D-4DCB-9C37-104327810874}" srcOrd="0" destOrd="0" presId="urn:microsoft.com/office/officeart/2005/8/layout/list1"/>
    <dgm:cxn modelId="{2709D35B-F633-490B-879F-9098F090174F}" type="presParOf" srcId="{F7F32CBF-DA7F-4223-95CB-40053817A9D6}" destId="{2E5244B7-A5C1-49A8-9B46-E9A5518B6C09}" srcOrd="1" destOrd="0" presId="urn:microsoft.com/office/officeart/2005/8/layout/list1"/>
    <dgm:cxn modelId="{0DC20CA0-3797-439A-87F7-3C76A1594145}" type="presParOf" srcId="{25853971-7937-4EC9-904B-D21197B5E51D}" destId="{37E8DBF2-E7C6-40C3-A5B4-EDE87F37B60E}" srcOrd="5" destOrd="0" presId="urn:microsoft.com/office/officeart/2005/8/layout/list1"/>
    <dgm:cxn modelId="{D488B072-D267-4F86-842F-93B1E6DB02FD}" type="presParOf" srcId="{25853971-7937-4EC9-904B-D21197B5E51D}" destId="{1B6D0BED-71A2-4DE4-BCEB-C4AA9BA1CDEE}" srcOrd="6" destOrd="0" presId="urn:microsoft.com/office/officeart/2005/8/layout/list1"/>
    <dgm:cxn modelId="{22F2A6B8-DC96-4AF1-848D-643BFD76C379}" type="presParOf" srcId="{25853971-7937-4EC9-904B-D21197B5E51D}" destId="{D37515C7-40F4-4267-B653-D7D44D6698BE}" srcOrd="7" destOrd="0" presId="urn:microsoft.com/office/officeart/2005/8/layout/list1"/>
    <dgm:cxn modelId="{3286CEC5-6035-4F43-843D-6AA17B627CB0}" type="presParOf" srcId="{25853971-7937-4EC9-904B-D21197B5E51D}" destId="{4B82F403-D4B5-4C33-AB0F-2EB41E3F9E64}" srcOrd="8" destOrd="0" presId="urn:microsoft.com/office/officeart/2005/8/layout/list1"/>
    <dgm:cxn modelId="{E140F8DE-0085-4682-998D-F9D84058CD6A}" type="presParOf" srcId="{4B82F403-D4B5-4C33-AB0F-2EB41E3F9E64}" destId="{BF9217EB-9440-4661-874C-66199725677C}" srcOrd="0" destOrd="0" presId="urn:microsoft.com/office/officeart/2005/8/layout/list1"/>
    <dgm:cxn modelId="{19D6F744-41CF-4F69-9242-DDA087C3C0C2}" type="presParOf" srcId="{4B82F403-D4B5-4C33-AB0F-2EB41E3F9E64}" destId="{C1FDCC1C-BF6D-4286-8F14-5D8D94F4682E}" srcOrd="1" destOrd="0" presId="urn:microsoft.com/office/officeart/2005/8/layout/list1"/>
    <dgm:cxn modelId="{4E97949A-CB3F-4EF0-9497-C579B5AF95B3}" type="presParOf" srcId="{25853971-7937-4EC9-904B-D21197B5E51D}" destId="{9E124777-FA90-4C52-9D4A-890836988A75}" srcOrd="9" destOrd="0" presId="urn:microsoft.com/office/officeart/2005/8/layout/list1"/>
    <dgm:cxn modelId="{59AE0798-F6A6-4E44-BAF4-F4FE0B17A14E}" type="presParOf" srcId="{25853971-7937-4EC9-904B-D21197B5E51D}" destId="{D4BBBD27-C22C-4B1B-9852-2982D9BBDA01}" srcOrd="10" destOrd="0" presId="urn:microsoft.com/office/officeart/2005/8/layout/list1"/>
    <dgm:cxn modelId="{980CAD06-1613-4B1B-9076-6AD82BE9033A}" type="presParOf" srcId="{25853971-7937-4EC9-904B-D21197B5E51D}" destId="{91D0A4DE-AADD-4B14-824B-33934AE1422A}" srcOrd="11" destOrd="0" presId="urn:microsoft.com/office/officeart/2005/8/layout/list1"/>
    <dgm:cxn modelId="{9EE76271-2177-45C9-94A0-898BDBEAEB78}" type="presParOf" srcId="{25853971-7937-4EC9-904B-D21197B5E51D}" destId="{1DACECD1-C370-4110-AA49-56EFFEFE2081}" srcOrd="12" destOrd="0" presId="urn:microsoft.com/office/officeart/2005/8/layout/list1"/>
    <dgm:cxn modelId="{D9C9DD72-2D46-4B91-99EA-A48E63103FB2}" type="presParOf" srcId="{1DACECD1-C370-4110-AA49-56EFFEFE2081}" destId="{22DA449E-1F0C-4067-B5C4-4A7787693CAA}" srcOrd="0" destOrd="0" presId="urn:microsoft.com/office/officeart/2005/8/layout/list1"/>
    <dgm:cxn modelId="{DBB54390-F9F8-4577-907B-B587A2BC0FF1}" type="presParOf" srcId="{1DACECD1-C370-4110-AA49-56EFFEFE2081}" destId="{AFBAA05D-4254-4CBA-BB80-226DEBCAF23F}" srcOrd="1" destOrd="0" presId="urn:microsoft.com/office/officeart/2005/8/layout/list1"/>
    <dgm:cxn modelId="{FD2B43D0-9324-4FA8-A9E3-67F5D1AA42E2}" type="presParOf" srcId="{25853971-7937-4EC9-904B-D21197B5E51D}" destId="{47B8A120-C429-414D-AEA4-89367C3D8795}" srcOrd="13" destOrd="0" presId="urn:microsoft.com/office/officeart/2005/8/layout/list1"/>
    <dgm:cxn modelId="{75B4C812-27F1-4582-BB31-1393553A881D}" type="presParOf" srcId="{25853971-7937-4EC9-904B-D21197B5E51D}" destId="{C65E605D-5DD0-40BA-8F70-71B9A96AF7DE}" srcOrd="14" destOrd="0" presId="urn:microsoft.com/office/officeart/2005/8/layout/list1"/>
    <dgm:cxn modelId="{68CD9E48-DA2B-4426-B4A2-4CA52E472AD0}" type="presParOf" srcId="{25853971-7937-4EC9-904B-D21197B5E51D}" destId="{3AB1C83F-D915-40BA-8EE8-3B278020351D}" srcOrd="15" destOrd="0" presId="urn:microsoft.com/office/officeart/2005/8/layout/list1"/>
    <dgm:cxn modelId="{4D33294E-AC6C-4CDF-9029-DECBEA75A0C8}" type="presParOf" srcId="{25853971-7937-4EC9-904B-D21197B5E51D}" destId="{3C263C8E-D278-450F-AEEA-1FD0B46388A7}" srcOrd="16" destOrd="0" presId="urn:microsoft.com/office/officeart/2005/8/layout/list1"/>
    <dgm:cxn modelId="{05DF5B8C-836E-4635-9540-2CFDCE73F577}" type="presParOf" srcId="{3C263C8E-D278-450F-AEEA-1FD0B46388A7}" destId="{D115831B-4646-4685-9CE0-ADC519DA7239}" srcOrd="0" destOrd="0" presId="urn:microsoft.com/office/officeart/2005/8/layout/list1"/>
    <dgm:cxn modelId="{C77DFBA2-1D97-4ED1-B087-612A481771FE}" type="presParOf" srcId="{3C263C8E-D278-450F-AEEA-1FD0B46388A7}" destId="{52EBA195-0AF5-4673-AF1C-9AF1E2D7E6E9}" srcOrd="1" destOrd="0" presId="urn:microsoft.com/office/officeart/2005/8/layout/list1"/>
    <dgm:cxn modelId="{E30AA585-4E20-4F3F-A121-905DE6CC0BA6}" type="presParOf" srcId="{25853971-7937-4EC9-904B-D21197B5E51D}" destId="{0617EDA8-6F4B-4B52-9FB5-80326A6CAA66}" srcOrd="17" destOrd="0" presId="urn:microsoft.com/office/officeart/2005/8/layout/list1"/>
    <dgm:cxn modelId="{3F7F1EE4-57AE-4AC8-92B3-367F577BB236}" type="presParOf" srcId="{25853971-7937-4EC9-904B-D21197B5E51D}" destId="{131098FF-E334-4EDC-818B-8B79456AC488}" srcOrd="18" destOrd="0" presId="urn:microsoft.com/office/officeart/2005/8/layout/list1"/>
    <dgm:cxn modelId="{DFE77EA8-724A-47E6-B3EE-255F4A770E42}" type="presParOf" srcId="{25853971-7937-4EC9-904B-D21197B5E51D}" destId="{BEE8C9F2-5BE7-49FE-8D83-1972CF1DD2F7}" srcOrd="19" destOrd="0" presId="urn:microsoft.com/office/officeart/2005/8/layout/list1"/>
    <dgm:cxn modelId="{72B3075B-B1D7-4A7D-85F3-21D7E5051C6A}" type="presParOf" srcId="{25853971-7937-4EC9-904B-D21197B5E51D}" destId="{6B77EC42-6118-4E52-BB6A-682D8A0DC5D6}" srcOrd="20" destOrd="0" presId="urn:microsoft.com/office/officeart/2005/8/layout/list1"/>
    <dgm:cxn modelId="{DE196280-E707-46E7-BCA9-FE596E4B5798}" type="presParOf" srcId="{6B77EC42-6118-4E52-BB6A-682D8A0DC5D6}" destId="{3B349018-7E5B-4E8B-9472-1EB3B81C88E1}" srcOrd="0" destOrd="0" presId="urn:microsoft.com/office/officeart/2005/8/layout/list1"/>
    <dgm:cxn modelId="{E44BAFF0-9030-4EA7-B321-91B2F361188C}" type="presParOf" srcId="{6B77EC42-6118-4E52-BB6A-682D8A0DC5D6}" destId="{EF0C117B-6133-4EDC-ABA1-7BBCD7589142}" srcOrd="1" destOrd="0" presId="urn:microsoft.com/office/officeart/2005/8/layout/list1"/>
    <dgm:cxn modelId="{F1DDF9FB-5B55-4DCE-85D3-AFE4A6484793}" type="presParOf" srcId="{25853971-7937-4EC9-904B-D21197B5E51D}" destId="{D81D2889-6952-4FF3-B57F-78290CEC8BAC}" srcOrd="21" destOrd="0" presId="urn:microsoft.com/office/officeart/2005/8/layout/list1"/>
    <dgm:cxn modelId="{13C8BBAA-2A4F-4362-95F2-1C973B4F0A7B}" type="presParOf" srcId="{25853971-7937-4EC9-904B-D21197B5E51D}" destId="{3124626E-AED0-4791-A877-77DEDCA54D9F}" srcOrd="22" destOrd="0" presId="urn:microsoft.com/office/officeart/2005/8/layout/list1"/>
    <dgm:cxn modelId="{871FB2F8-7F91-4035-904E-C82B1C3C3252}" type="presParOf" srcId="{25853971-7937-4EC9-904B-D21197B5E51D}" destId="{F23BD7EF-C485-46A1-8748-10E2C0F20A74}" srcOrd="23" destOrd="0" presId="urn:microsoft.com/office/officeart/2005/8/layout/list1"/>
    <dgm:cxn modelId="{AB0B26DC-A5C7-4CF0-B178-CFC8164BC19F}" type="presParOf" srcId="{25853971-7937-4EC9-904B-D21197B5E51D}" destId="{E2880497-FCEC-4B1E-999F-9CC3747693A1}" srcOrd="24" destOrd="0" presId="urn:microsoft.com/office/officeart/2005/8/layout/list1"/>
    <dgm:cxn modelId="{689493A4-990F-4E74-94DA-1F7DE56DF24D}" type="presParOf" srcId="{E2880497-FCEC-4B1E-999F-9CC3747693A1}" destId="{1F470D4C-A608-4425-9B83-E6C450592637}" srcOrd="0" destOrd="0" presId="urn:microsoft.com/office/officeart/2005/8/layout/list1"/>
    <dgm:cxn modelId="{8CB991D8-0FDF-4F98-9E52-C6E6F0B2EB4B}" type="presParOf" srcId="{E2880497-FCEC-4B1E-999F-9CC3747693A1}" destId="{D939DE4A-F6A4-4D90-AAA1-A7975AF87974}" srcOrd="1" destOrd="0" presId="urn:microsoft.com/office/officeart/2005/8/layout/list1"/>
    <dgm:cxn modelId="{1608BA63-1C63-4F48-A705-0F47048B9680}" type="presParOf" srcId="{25853971-7937-4EC9-904B-D21197B5E51D}" destId="{586180FC-37D7-47F9-A52A-664B16C41C3F}" srcOrd="25" destOrd="0" presId="urn:microsoft.com/office/officeart/2005/8/layout/list1"/>
    <dgm:cxn modelId="{FFA00F16-A317-4D90-B35B-A1248A650F3C}" type="presParOf" srcId="{25853971-7937-4EC9-904B-D21197B5E51D}" destId="{5D35858A-3B7D-45D3-99C7-ACD847B4BD40}" srcOrd="26" destOrd="0" presId="urn:microsoft.com/office/officeart/2005/8/layout/list1"/>
    <dgm:cxn modelId="{F9C7D00D-1EE5-45E4-9664-D47D0CC258CA}" type="presParOf" srcId="{25853971-7937-4EC9-904B-D21197B5E51D}" destId="{34A7EA54-64A1-4CC7-A1A6-E562860AFDD4}" srcOrd="27" destOrd="0" presId="urn:microsoft.com/office/officeart/2005/8/layout/list1"/>
    <dgm:cxn modelId="{01960419-8CC7-473F-AEE3-6F483D987539}" type="presParOf" srcId="{25853971-7937-4EC9-904B-D21197B5E51D}" destId="{675774D8-CAD2-4C92-8F5E-7F6F18DA97C0}" srcOrd="28" destOrd="0" presId="urn:microsoft.com/office/officeart/2005/8/layout/list1"/>
    <dgm:cxn modelId="{059B7CA0-3CDA-4FAB-ACCE-3984DA7C81E3}" type="presParOf" srcId="{675774D8-CAD2-4C92-8F5E-7F6F18DA97C0}" destId="{C57A9BC5-5B91-4CF3-A86B-3CE49736F0B3}" srcOrd="0" destOrd="0" presId="urn:microsoft.com/office/officeart/2005/8/layout/list1"/>
    <dgm:cxn modelId="{F401E3C9-BA61-4F0D-874B-F802F51C8A11}" type="presParOf" srcId="{675774D8-CAD2-4C92-8F5E-7F6F18DA97C0}" destId="{B55FFBF1-38F8-4721-B810-B8B86B9E48A3}" srcOrd="1" destOrd="0" presId="urn:microsoft.com/office/officeart/2005/8/layout/list1"/>
    <dgm:cxn modelId="{68CDAE8E-9942-4500-8549-91779367A713}" type="presParOf" srcId="{25853971-7937-4EC9-904B-D21197B5E51D}" destId="{35D97B60-1568-4554-948B-D5F76A52AC76}" srcOrd="29" destOrd="0" presId="urn:microsoft.com/office/officeart/2005/8/layout/list1"/>
    <dgm:cxn modelId="{3750204E-FC23-4535-9BBF-D8F60A92BFD8}" type="presParOf" srcId="{25853971-7937-4EC9-904B-D21197B5E51D}" destId="{FDFBCB52-2D63-4745-980C-2FEF838D35FC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6FC20B2-AB15-474C-B81B-4D326708FCD2}" type="doc">
      <dgm:prSet loTypeId="urn:microsoft.com/office/officeart/2005/8/layout/default" loCatId="list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6EA45947-9C4A-4CF7-9B90-D58D79A2880E}">
      <dgm:prSet phldrT="[Texto]"/>
      <dgm:spPr/>
      <dgm:t>
        <a:bodyPr/>
        <a:lstStyle/>
        <a:p>
          <a:r>
            <a:rPr lang="es-CO" dirty="0"/>
            <a:t>Hemos impactado 89 personas a través de las Escuelas de Danzas, Turismo Patrimonial y Artes Plásticas</a:t>
          </a:r>
        </a:p>
      </dgm:t>
    </dgm:pt>
    <dgm:pt modelId="{5F8B8B8A-2CB7-498F-B694-43303351E984}" type="parTrans" cxnId="{AD167F15-3074-44A8-8070-F7F232A2BFA5}">
      <dgm:prSet/>
      <dgm:spPr/>
      <dgm:t>
        <a:bodyPr/>
        <a:lstStyle/>
        <a:p>
          <a:endParaRPr lang="es-CO"/>
        </a:p>
      </dgm:t>
    </dgm:pt>
    <dgm:pt modelId="{775AD18B-9F0F-4D36-BB0E-2885590B5FED}" type="sibTrans" cxnId="{AD167F15-3074-44A8-8070-F7F232A2BFA5}">
      <dgm:prSet/>
      <dgm:spPr/>
      <dgm:t>
        <a:bodyPr/>
        <a:lstStyle/>
        <a:p>
          <a:endParaRPr lang="es-CO"/>
        </a:p>
      </dgm:t>
    </dgm:pt>
    <dgm:pt modelId="{C8E525BC-7031-475F-B482-C86152E27914}">
      <dgm:prSet phldrT="[Texto]"/>
      <dgm:spPr/>
      <dgm:t>
        <a:bodyPr/>
        <a:lstStyle/>
        <a:p>
          <a:r>
            <a:rPr lang="es-CO" dirty="0"/>
            <a:t>Logramos que 30 jóvenes fueran Beneficiados a través del programa Jóvenes a la E.</a:t>
          </a:r>
        </a:p>
      </dgm:t>
    </dgm:pt>
    <dgm:pt modelId="{8F551B3C-E9A6-421A-B8C8-FC050608FA61}" type="parTrans" cxnId="{15ADA928-DDAB-4F85-9792-A13B73019AD6}">
      <dgm:prSet/>
      <dgm:spPr/>
      <dgm:t>
        <a:bodyPr/>
        <a:lstStyle/>
        <a:p>
          <a:endParaRPr lang="es-CO"/>
        </a:p>
      </dgm:t>
    </dgm:pt>
    <dgm:pt modelId="{3BCDAAB8-DC50-4096-B2AA-D766DF400FB7}" type="sibTrans" cxnId="{15ADA928-DDAB-4F85-9792-A13B73019AD6}">
      <dgm:prSet/>
      <dgm:spPr/>
      <dgm:t>
        <a:bodyPr/>
        <a:lstStyle/>
        <a:p>
          <a:endParaRPr lang="es-CO"/>
        </a:p>
      </dgm:t>
    </dgm:pt>
    <dgm:pt modelId="{F350338F-183F-4AA8-BDEF-621C1C5AF460}">
      <dgm:prSet phldrT="[Texto]"/>
      <dgm:spPr/>
      <dgm:t>
        <a:bodyPr/>
        <a:lstStyle/>
        <a:p>
          <a:r>
            <a:rPr lang="es-CO" dirty="0"/>
            <a:t>Dotamos 13 sedes educativas mediante la entrega de elementos tecnológicos y pedagógicos, contribuyendo al mejoramiento de sus ambientes y condiciones educativas.</a:t>
          </a:r>
        </a:p>
      </dgm:t>
    </dgm:pt>
    <dgm:pt modelId="{3820C916-260E-4FF5-842E-BC67FA53C74B}" type="parTrans" cxnId="{F62261EA-25F4-4F42-A559-C3502761882C}">
      <dgm:prSet/>
      <dgm:spPr/>
      <dgm:t>
        <a:bodyPr/>
        <a:lstStyle/>
        <a:p>
          <a:endParaRPr lang="es-CO"/>
        </a:p>
      </dgm:t>
    </dgm:pt>
    <dgm:pt modelId="{116DA885-A030-43F3-AB07-227BD09D3949}" type="sibTrans" cxnId="{F62261EA-25F4-4F42-A559-C3502761882C}">
      <dgm:prSet/>
      <dgm:spPr/>
      <dgm:t>
        <a:bodyPr/>
        <a:lstStyle/>
        <a:p>
          <a:endParaRPr lang="es-CO"/>
        </a:p>
      </dgm:t>
    </dgm:pt>
    <dgm:pt modelId="{CA632287-FC33-4750-B116-3D0E018E15B0}" type="pres">
      <dgm:prSet presAssocID="{76FC20B2-AB15-474C-B81B-4D326708FCD2}" presName="diagram" presStyleCnt="0">
        <dgm:presLayoutVars>
          <dgm:dir/>
          <dgm:resizeHandles val="exact"/>
        </dgm:presLayoutVars>
      </dgm:prSet>
      <dgm:spPr/>
    </dgm:pt>
    <dgm:pt modelId="{6352C486-CBEE-403D-93A4-B4D02EF7B24A}" type="pres">
      <dgm:prSet presAssocID="{6EA45947-9C4A-4CF7-9B90-D58D79A2880E}" presName="node" presStyleLbl="node1" presStyleIdx="0" presStyleCnt="3">
        <dgm:presLayoutVars>
          <dgm:bulletEnabled val="1"/>
        </dgm:presLayoutVars>
      </dgm:prSet>
      <dgm:spPr/>
    </dgm:pt>
    <dgm:pt modelId="{51AF0F81-7747-4081-ADBE-CBA546C5B679}" type="pres">
      <dgm:prSet presAssocID="{775AD18B-9F0F-4D36-BB0E-2885590B5FED}" presName="sibTrans" presStyleCnt="0"/>
      <dgm:spPr/>
    </dgm:pt>
    <dgm:pt modelId="{F3A664D4-D854-4AFF-85F7-93D159EE2F9C}" type="pres">
      <dgm:prSet presAssocID="{C8E525BC-7031-475F-B482-C86152E27914}" presName="node" presStyleLbl="node1" presStyleIdx="1" presStyleCnt="3">
        <dgm:presLayoutVars>
          <dgm:bulletEnabled val="1"/>
        </dgm:presLayoutVars>
      </dgm:prSet>
      <dgm:spPr/>
    </dgm:pt>
    <dgm:pt modelId="{69DE8B63-16B8-4122-8393-CD733DB8B5B2}" type="pres">
      <dgm:prSet presAssocID="{3BCDAAB8-DC50-4096-B2AA-D766DF400FB7}" presName="sibTrans" presStyleCnt="0"/>
      <dgm:spPr/>
    </dgm:pt>
    <dgm:pt modelId="{DC3207B9-B049-4C42-9E8C-40EBA31E0C96}" type="pres">
      <dgm:prSet presAssocID="{F350338F-183F-4AA8-BDEF-621C1C5AF460}" presName="node" presStyleLbl="node1" presStyleIdx="2" presStyleCnt="3">
        <dgm:presLayoutVars>
          <dgm:bulletEnabled val="1"/>
        </dgm:presLayoutVars>
      </dgm:prSet>
      <dgm:spPr/>
    </dgm:pt>
  </dgm:ptLst>
  <dgm:cxnLst>
    <dgm:cxn modelId="{AD167F15-3074-44A8-8070-F7F232A2BFA5}" srcId="{76FC20B2-AB15-474C-B81B-4D326708FCD2}" destId="{6EA45947-9C4A-4CF7-9B90-D58D79A2880E}" srcOrd="0" destOrd="0" parTransId="{5F8B8B8A-2CB7-498F-B694-43303351E984}" sibTransId="{775AD18B-9F0F-4D36-BB0E-2885590B5FED}"/>
    <dgm:cxn modelId="{59A2661E-E051-4F2A-B877-DB27C977FF32}" type="presOf" srcId="{76FC20B2-AB15-474C-B81B-4D326708FCD2}" destId="{CA632287-FC33-4750-B116-3D0E018E15B0}" srcOrd="0" destOrd="0" presId="urn:microsoft.com/office/officeart/2005/8/layout/default"/>
    <dgm:cxn modelId="{15ADA928-DDAB-4F85-9792-A13B73019AD6}" srcId="{76FC20B2-AB15-474C-B81B-4D326708FCD2}" destId="{C8E525BC-7031-475F-B482-C86152E27914}" srcOrd="1" destOrd="0" parTransId="{8F551B3C-E9A6-421A-B8C8-FC050608FA61}" sibTransId="{3BCDAAB8-DC50-4096-B2AA-D766DF400FB7}"/>
    <dgm:cxn modelId="{46C1906D-E2D5-4FBC-B588-602A3196E371}" type="presOf" srcId="{C8E525BC-7031-475F-B482-C86152E27914}" destId="{F3A664D4-D854-4AFF-85F7-93D159EE2F9C}" srcOrd="0" destOrd="0" presId="urn:microsoft.com/office/officeart/2005/8/layout/default"/>
    <dgm:cxn modelId="{CDBA7257-DE44-4105-A5B4-FA2E3516F077}" type="presOf" srcId="{F350338F-183F-4AA8-BDEF-621C1C5AF460}" destId="{DC3207B9-B049-4C42-9E8C-40EBA31E0C96}" srcOrd="0" destOrd="0" presId="urn:microsoft.com/office/officeart/2005/8/layout/default"/>
    <dgm:cxn modelId="{E8B0F58D-0C66-4957-BC35-4A06DE211F6F}" type="presOf" srcId="{6EA45947-9C4A-4CF7-9B90-D58D79A2880E}" destId="{6352C486-CBEE-403D-93A4-B4D02EF7B24A}" srcOrd="0" destOrd="0" presId="urn:microsoft.com/office/officeart/2005/8/layout/default"/>
    <dgm:cxn modelId="{F62261EA-25F4-4F42-A559-C3502761882C}" srcId="{76FC20B2-AB15-474C-B81B-4D326708FCD2}" destId="{F350338F-183F-4AA8-BDEF-621C1C5AF460}" srcOrd="2" destOrd="0" parTransId="{3820C916-260E-4FF5-842E-BC67FA53C74B}" sibTransId="{116DA885-A030-43F3-AB07-227BD09D3949}"/>
    <dgm:cxn modelId="{D2AFFDE2-14B7-42B8-B7BF-C71A1F06CD74}" type="presParOf" srcId="{CA632287-FC33-4750-B116-3D0E018E15B0}" destId="{6352C486-CBEE-403D-93A4-B4D02EF7B24A}" srcOrd="0" destOrd="0" presId="urn:microsoft.com/office/officeart/2005/8/layout/default"/>
    <dgm:cxn modelId="{6C1A559C-263F-4DCE-98AE-C7E6AC86223D}" type="presParOf" srcId="{CA632287-FC33-4750-B116-3D0E018E15B0}" destId="{51AF0F81-7747-4081-ADBE-CBA546C5B679}" srcOrd="1" destOrd="0" presId="urn:microsoft.com/office/officeart/2005/8/layout/default"/>
    <dgm:cxn modelId="{76A7D87D-6FE6-4678-A8DF-C2A2135D4FA3}" type="presParOf" srcId="{CA632287-FC33-4750-B116-3D0E018E15B0}" destId="{F3A664D4-D854-4AFF-85F7-93D159EE2F9C}" srcOrd="2" destOrd="0" presId="urn:microsoft.com/office/officeart/2005/8/layout/default"/>
    <dgm:cxn modelId="{65F53227-0360-4818-BF20-9E76E5ADDB20}" type="presParOf" srcId="{CA632287-FC33-4750-B116-3D0E018E15B0}" destId="{69DE8B63-16B8-4122-8393-CD733DB8B5B2}" srcOrd="3" destOrd="0" presId="urn:microsoft.com/office/officeart/2005/8/layout/default"/>
    <dgm:cxn modelId="{CBA491AC-0811-4352-8504-984B51F360D4}" type="presParOf" srcId="{CA632287-FC33-4750-B116-3D0E018E15B0}" destId="{DC3207B9-B049-4C42-9E8C-40EBA31E0C96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6FC20B2-AB15-474C-B81B-4D326708FCD2}" type="doc">
      <dgm:prSet loTypeId="urn:microsoft.com/office/officeart/2005/8/layout/default" loCatId="list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6EA45947-9C4A-4CF7-9B90-D58D79A2880E}">
      <dgm:prSet phldrT="[Texto]"/>
      <dgm:spPr/>
      <dgm:t>
        <a:bodyPr/>
        <a:lstStyle/>
        <a:p>
          <a:r>
            <a:rPr lang="es-CO" dirty="0"/>
            <a:t>Realizamos 10 recorridos pedagógicos, 2 brigadas de limpieza en la zona de Voto Nacional-Plaza España, 6 sensibilizaciones de espacio público a establecimientos comerciales y la posesión de los 7 representantes de vendedores informales de Los Mártires.</a:t>
          </a:r>
        </a:p>
      </dgm:t>
    </dgm:pt>
    <dgm:pt modelId="{5F8B8B8A-2CB7-498F-B694-43303351E984}" type="parTrans" cxnId="{AD167F15-3074-44A8-8070-F7F232A2BFA5}">
      <dgm:prSet/>
      <dgm:spPr/>
      <dgm:t>
        <a:bodyPr/>
        <a:lstStyle/>
        <a:p>
          <a:endParaRPr lang="es-CO"/>
        </a:p>
      </dgm:t>
    </dgm:pt>
    <dgm:pt modelId="{775AD18B-9F0F-4D36-BB0E-2885590B5FED}" type="sibTrans" cxnId="{AD167F15-3074-44A8-8070-F7F232A2BFA5}">
      <dgm:prSet/>
      <dgm:spPr/>
      <dgm:t>
        <a:bodyPr/>
        <a:lstStyle/>
        <a:p>
          <a:endParaRPr lang="es-CO"/>
        </a:p>
      </dgm:t>
    </dgm:pt>
    <dgm:pt modelId="{302F38F7-6041-4370-9FA5-4EC031DDD7BA}">
      <dgm:prSet phldrT="[Texto]"/>
      <dgm:spPr/>
      <dgm:t>
        <a:bodyPr/>
        <a:lstStyle/>
        <a:p>
          <a:r>
            <a:rPr lang="es-CO" dirty="0"/>
            <a:t>Realizamos proceso de vigencias futuras para adelantar el proceso de adquisición de 11 motocicletas nuevas para la estación de policía</a:t>
          </a:r>
        </a:p>
      </dgm:t>
    </dgm:pt>
    <dgm:pt modelId="{5ACB2A20-0A4F-43FB-8EC4-C1399683B8E3}" type="parTrans" cxnId="{855E5379-1E50-475A-9AE5-DFBBADBF68DF}">
      <dgm:prSet/>
      <dgm:spPr/>
      <dgm:t>
        <a:bodyPr/>
        <a:lstStyle/>
        <a:p>
          <a:endParaRPr lang="es-CO"/>
        </a:p>
      </dgm:t>
    </dgm:pt>
    <dgm:pt modelId="{B8FAB901-5438-4A11-89FA-1F0B6369B930}" type="sibTrans" cxnId="{855E5379-1E50-475A-9AE5-DFBBADBF68DF}">
      <dgm:prSet/>
      <dgm:spPr/>
      <dgm:t>
        <a:bodyPr/>
        <a:lstStyle/>
        <a:p>
          <a:endParaRPr lang="es-CO"/>
        </a:p>
      </dgm:t>
    </dgm:pt>
    <dgm:pt modelId="{2232A2AD-D410-4D5C-8917-B4AD79171B68}">
      <dgm:prSet phldrT="[Texto]"/>
      <dgm:spPr/>
      <dgm:t>
        <a:bodyPr/>
        <a:lstStyle/>
        <a:p>
          <a:r>
            <a:rPr lang="es-CO" dirty="0"/>
            <a:t>En Prevención de violencias, se han impactado más de 300 personas. En la estrategia “La familia es para cuidarla” se sensibilizó a 185 padres y madres en pautas de crianza positivas; vinculamos a 90 jóvenes en prevención de la violencia sexual y promoción de derechos sexuales y reproductivos; y  a través de los “Círculos de la Confianza” contó con 60 participantes de población LGBTI</a:t>
          </a:r>
        </a:p>
      </dgm:t>
    </dgm:pt>
    <dgm:pt modelId="{A95AEFB2-F796-4309-85BD-7C54E13E1FE2}" type="parTrans" cxnId="{81C437A9-2FD2-409B-A21B-F6BAAD62561D}">
      <dgm:prSet/>
      <dgm:spPr/>
      <dgm:t>
        <a:bodyPr/>
        <a:lstStyle/>
        <a:p>
          <a:endParaRPr lang="es-CO"/>
        </a:p>
      </dgm:t>
    </dgm:pt>
    <dgm:pt modelId="{15E168D3-0AB6-4D80-A214-9EB56BBCCAFF}" type="sibTrans" cxnId="{81C437A9-2FD2-409B-A21B-F6BAAD62561D}">
      <dgm:prSet/>
      <dgm:spPr/>
      <dgm:t>
        <a:bodyPr/>
        <a:lstStyle/>
        <a:p>
          <a:endParaRPr lang="es-CO"/>
        </a:p>
      </dgm:t>
    </dgm:pt>
    <dgm:pt modelId="{CA632287-FC33-4750-B116-3D0E018E15B0}" type="pres">
      <dgm:prSet presAssocID="{76FC20B2-AB15-474C-B81B-4D326708FCD2}" presName="diagram" presStyleCnt="0">
        <dgm:presLayoutVars>
          <dgm:dir/>
          <dgm:resizeHandles val="exact"/>
        </dgm:presLayoutVars>
      </dgm:prSet>
      <dgm:spPr/>
    </dgm:pt>
    <dgm:pt modelId="{6352C486-CBEE-403D-93A4-B4D02EF7B24A}" type="pres">
      <dgm:prSet presAssocID="{6EA45947-9C4A-4CF7-9B90-D58D79A2880E}" presName="node" presStyleLbl="node1" presStyleIdx="0" presStyleCnt="3">
        <dgm:presLayoutVars>
          <dgm:bulletEnabled val="1"/>
        </dgm:presLayoutVars>
      </dgm:prSet>
      <dgm:spPr/>
    </dgm:pt>
    <dgm:pt modelId="{51AF0F81-7747-4081-ADBE-CBA546C5B679}" type="pres">
      <dgm:prSet presAssocID="{775AD18B-9F0F-4D36-BB0E-2885590B5FED}" presName="sibTrans" presStyleCnt="0"/>
      <dgm:spPr/>
    </dgm:pt>
    <dgm:pt modelId="{A19EE4A5-7303-4CD6-A496-DA3498FF177E}" type="pres">
      <dgm:prSet presAssocID="{302F38F7-6041-4370-9FA5-4EC031DDD7BA}" presName="node" presStyleLbl="node1" presStyleIdx="1" presStyleCnt="3">
        <dgm:presLayoutVars>
          <dgm:bulletEnabled val="1"/>
        </dgm:presLayoutVars>
      </dgm:prSet>
      <dgm:spPr/>
    </dgm:pt>
    <dgm:pt modelId="{CA6D1AFA-31A9-4123-BA66-CC2EE30440D8}" type="pres">
      <dgm:prSet presAssocID="{B8FAB901-5438-4A11-89FA-1F0B6369B930}" presName="sibTrans" presStyleCnt="0"/>
      <dgm:spPr/>
    </dgm:pt>
    <dgm:pt modelId="{8871782A-A3C2-4A90-AC36-D0BBE5F203E7}" type="pres">
      <dgm:prSet presAssocID="{2232A2AD-D410-4D5C-8917-B4AD79171B68}" presName="node" presStyleLbl="node1" presStyleIdx="2" presStyleCnt="3">
        <dgm:presLayoutVars>
          <dgm:bulletEnabled val="1"/>
        </dgm:presLayoutVars>
      </dgm:prSet>
      <dgm:spPr/>
    </dgm:pt>
  </dgm:ptLst>
  <dgm:cxnLst>
    <dgm:cxn modelId="{DE2EEF12-2648-4D5E-A0E9-1AD8E1119880}" type="presOf" srcId="{2232A2AD-D410-4D5C-8917-B4AD79171B68}" destId="{8871782A-A3C2-4A90-AC36-D0BBE5F203E7}" srcOrd="0" destOrd="0" presId="urn:microsoft.com/office/officeart/2005/8/layout/default"/>
    <dgm:cxn modelId="{AD167F15-3074-44A8-8070-F7F232A2BFA5}" srcId="{76FC20B2-AB15-474C-B81B-4D326708FCD2}" destId="{6EA45947-9C4A-4CF7-9B90-D58D79A2880E}" srcOrd="0" destOrd="0" parTransId="{5F8B8B8A-2CB7-498F-B694-43303351E984}" sibTransId="{775AD18B-9F0F-4D36-BB0E-2885590B5FED}"/>
    <dgm:cxn modelId="{59A2661E-E051-4F2A-B877-DB27C977FF32}" type="presOf" srcId="{76FC20B2-AB15-474C-B81B-4D326708FCD2}" destId="{CA632287-FC33-4750-B116-3D0E018E15B0}" srcOrd="0" destOrd="0" presId="urn:microsoft.com/office/officeart/2005/8/layout/default"/>
    <dgm:cxn modelId="{855E5379-1E50-475A-9AE5-DFBBADBF68DF}" srcId="{76FC20B2-AB15-474C-B81B-4D326708FCD2}" destId="{302F38F7-6041-4370-9FA5-4EC031DDD7BA}" srcOrd="1" destOrd="0" parTransId="{5ACB2A20-0A4F-43FB-8EC4-C1399683B8E3}" sibTransId="{B8FAB901-5438-4A11-89FA-1F0B6369B930}"/>
    <dgm:cxn modelId="{BFE0C082-56F0-42DC-B431-D09169B808E5}" type="presOf" srcId="{302F38F7-6041-4370-9FA5-4EC031DDD7BA}" destId="{A19EE4A5-7303-4CD6-A496-DA3498FF177E}" srcOrd="0" destOrd="0" presId="urn:microsoft.com/office/officeart/2005/8/layout/default"/>
    <dgm:cxn modelId="{E8B0F58D-0C66-4957-BC35-4A06DE211F6F}" type="presOf" srcId="{6EA45947-9C4A-4CF7-9B90-D58D79A2880E}" destId="{6352C486-CBEE-403D-93A4-B4D02EF7B24A}" srcOrd="0" destOrd="0" presId="urn:microsoft.com/office/officeart/2005/8/layout/default"/>
    <dgm:cxn modelId="{81C437A9-2FD2-409B-A21B-F6BAAD62561D}" srcId="{76FC20B2-AB15-474C-B81B-4D326708FCD2}" destId="{2232A2AD-D410-4D5C-8917-B4AD79171B68}" srcOrd="2" destOrd="0" parTransId="{A95AEFB2-F796-4309-85BD-7C54E13E1FE2}" sibTransId="{15E168D3-0AB6-4D80-A214-9EB56BBCCAFF}"/>
    <dgm:cxn modelId="{D2AFFDE2-14B7-42B8-B7BF-C71A1F06CD74}" type="presParOf" srcId="{CA632287-FC33-4750-B116-3D0E018E15B0}" destId="{6352C486-CBEE-403D-93A4-B4D02EF7B24A}" srcOrd="0" destOrd="0" presId="urn:microsoft.com/office/officeart/2005/8/layout/default"/>
    <dgm:cxn modelId="{6C1A559C-263F-4DCE-98AE-C7E6AC86223D}" type="presParOf" srcId="{CA632287-FC33-4750-B116-3D0E018E15B0}" destId="{51AF0F81-7747-4081-ADBE-CBA546C5B679}" srcOrd="1" destOrd="0" presId="urn:microsoft.com/office/officeart/2005/8/layout/default"/>
    <dgm:cxn modelId="{86013AD2-4AC4-450D-96C4-77959E95BF8C}" type="presParOf" srcId="{CA632287-FC33-4750-B116-3D0E018E15B0}" destId="{A19EE4A5-7303-4CD6-A496-DA3498FF177E}" srcOrd="2" destOrd="0" presId="urn:microsoft.com/office/officeart/2005/8/layout/default"/>
    <dgm:cxn modelId="{4AAF6DDA-4CD6-4F8C-86D5-E8EEF31B7D0D}" type="presParOf" srcId="{CA632287-FC33-4750-B116-3D0E018E15B0}" destId="{CA6D1AFA-31A9-4123-BA66-CC2EE30440D8}" srcOrd="3" destOrd="0" presId="urn:microsoft.com/office/officeart/2005/8/layout/default"/>
    <dgm:cxn modelId="{E9552EF6-F728-4B0E-B75C-AEB0D6A8F285}" type="presParOf" srcId="{CA632287-FC33-4750-B116-3D0E018E15B0}" destId="{8871782A-A3C2-4A90-AC36-D0BBE5F203E7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6FC20B2-AB15-474C-B81B-4D326708FCD2}" type="doc">
      <dgm:prSet loTypeId="urn:microsoft.com/office/officeart/2005/8/layout/defaul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6EA45947-9C4A-4CF7-9B90-D58D79A2880E}">
      <dgm:prSet phldrT="[Texto]"/>
      <dgm:spPr/>
      <dgm:t>
        <a:bodyPr/>
        <a:lstStyle/>
        <a:p>
          <a:r>
            <a:rPr lang="es-CO" dirty="0"/>
            <a:t>Nuestras escuelas deportivas han logrado la vinculación de 250 niños, niñas y jóvenes de la localidad, También vinculamos a 135 personas en actividades recreo deportivas dirigidas a la comunidad, entre las que se destacan jornadas de juegos tradicionales, actividad física, rumba-zumba y acondicionamiento físico. </a:t>
          </a:r>
        </a:p>
      </dgm:t>
    </dgm:pt>
    <dgm:pt modelId="{5F8B8B8A-2CB7-498F-B694-43303351E984}" type="parTrans" cxnId="{AD167F15-3074-44A8-8070-F7F232A2BFA5}">
      <dgm:prSet/>
      <dgm:spPr/>
      <dgm:t>
        <a:bodyPr/>
        <a:lstStyle/>
        <a:p>
          <a:endParaRPr lang="es-CO"/>
        </a:p>
      </dgm:t>
    </dgm:pt>
    <dgm:pt modelId="{775AD18B-9F0F-4D36-BB0E-2885590B5FED}" type="sibTrans" cxnId="{AD167F15-3074-44A8-8070-F7F232A2BFA5}">
      <dgm:prSet/>
      <dgm:spPr/>
      <dgm:t>
        <a:bodyPr/>
        <a:lstStyle/>
        <a:p>
          <a:endParaRPr lang="es-CO"/>
        </a:p>
      </dgm:t>
    </dgm:pt>
    <dgm:pt modelId="{E40D5514-4628-4FB9-91D5-0677C46B19A4}">
      <dgm:prSet phldrT="[Texto]"/>
      <dgm:spPr/>
      <dgm:t>
        <a:bodyPr/>
        <a:lstStyle/>
        <a:p>
          <a:r>
            <a:rPr lang="es-CO" dirty="0"/>
            <a:t>en materia de  salud se han impactado 245  personas en salud mental y 229  de personas en salud sexual y reproductiva, con actividades como talleres  de amor propio, tejiendo redes de apoyo, capacitación en prevención de cáncer de mama, socialización de rutas de atención de salud mental, derechos y deberes de salud sexual, realizadas en geriátricos, comedores comunitarios y centros día.</a:t>
          </a:r>
        </a:p>
      </dgm:t>
    </dgm:pt>
    <dgm:pt modelId="{A394F6F6-16B2-4AE4-B7FC-82777E6B7ED9}" type="parTrans" cxnId="{39019A03-A332-43DD-ABE2-6FD07A81683F}">
      <dgm:prSet/>
      <dgm:spPr/>
      <dgm:t>
        <a:bodyPr/>
        <a:lstStyle/>
        <a:p>
          <a:endParaRPr lang="es-CO"/>
        </a:p>
      </dgm:t>
    </dgm:pt>
    <dgm:pt modelId="{02C0BF5E-1993-437B-81D1-DF0A0B6C3502}" type="sibTrans" cxnId="{39019A03-A332-43DD-ABE2-6FD07A81683F}">
      <dgm:prSet/>
      <dgm:spPr/>
      <dgm:t>
        <a:bodyPr/>
        <a:lstStyle/>
        <a:p>
          <a:endParaRPr lang="es-CO"/>
        </a:p>
      </dgm:t>
    </dgm:pt>
    <dgm:pt modelId="{AE1DE4D9-FD46-4767-8892-2551C09B3365}">
      <dgm:prSet phldrT="[Texto]"/>
      <dgm:spPr/>
      <dgm:t>
        <a:bodyPr/>
        <a:lstStyle/>
        <a:p>
          <a:r>
            <a:rPr lang="es-CO" dirty="0"/>
            <a:t>Desarrollamos 63 acciones de operativos IVC ambientales en territorio, orientadas al control, sensibilización y prevención de comportamientos que afectan el entorno, recuperando cuatro puntos críticos de residuos en espacio público, los cuales se han logrado mantener en condiciones adecuadas.</a:t>
          </a:r>
        </a:p>
      </dgm:t>
    </dgm:pt>
    <dgm:pt modelId="{5FBB6E74-75C1-4279-A087-4ADDBDEF3C5E}" type="parTrans" cxnId="{C829AE83-3B1F-48D0-B797-D961A2A91BD9}">
      <dgm:prSet/>
      <dgm:spPr/>
      <dgm:t>
        <a:bodyPr/>
        <a:lstStyle/>
        <a:p>
          <a:endParaRPr lang="es-CO"/>
        </a:p>
      </dgm:t>
    </dgm:pt>
    <dgm:pt modelId="{30E73B8D-8302-4C93-AFA6-F659EC4A2EA7}" type="sibTrans" cxnId="{C829AE83-3B1F-48D0-B797-D961A2A91BD9}">
      <dgm:prSet/>
      <dgm:spPr/>
      <dgm:t>
        <a:bodyPr/>
        <a:lstStyle/>
        <a:p>
          <a:endParaRPr lang="es-CO"/>
        </a:p>
      </dgm:t>
    </dgm:pt>
    <dgm:pt modelId="{2D8DAD72-CAB9-4883-A6EF-F8B71BF5416C}">
      <dgm:prSet phldrT="[Texto]"/>
      <dgm:spPr/>
      <dgm:t>
        <a:bodyPr/>
        <a:lstStyle/>
        <a:p>
          <a:r>
            <a:rPr lang="es-CO" dirty="0"/>
            <a:t>Hemos impactado 296 mujeres a través de acciones de prevención de los diferentes tipos de violencias contra las mujeres, mediante jornadas de sensibilización y capacitación dirigidas a actores clave de la localidad, entre ellos: niñas y adolescentes, jóvenes, organizaciones sociales de mujeres, personas mayores, docentes de jardines infantiles y colegios públicos, y personal de centros comerciales, entre otros.</a:t>
          </a:r>
        </a:p>
      </dgm:t>
    </dgm:pt>
    <dgm:pt modelId="{2D24377D-C259-46F6-8518-8EA193057FB9}" type="parTrans" cxnId="{F16B2554-7CD4-4B19-A514-2948AF57508A}">
      <dgm:prSet/>
      <dgm:spPr/>
      <dgm:t>
        <a:bodyPr/>
        <a:lstStyle/>
        <a:p>
          <a:endParaRPr lang="es-CO"/>
        </a:p>
      </dgm:t>
    </dgm:pt>
    <dgm:pt modelId="{D8C03722-7DFE-4E0C-9711-F91ADC483D1D}" type="sibTrans" cxnId="{F16B2554-7CD4-4B19-A514-2948AF57508A}">
      <dgm:prSet/>
      <dgm:spPr/>
      <dgm:t>
        <a:bodyPr/>
        <a:lstStyle/>
        <a:p>
          <a:endParaRPr lang="es-CO"/>
        </a:p>
      </dgm:t>
    </dgm:pt>
    <dgm:pt modelId="{CA632287-FC33-4750-B116-3D0E018E15B0}" type="pres">
      <dgm:prSet presAssocID="{76FC20B2-AB15-474C-B81B-4D326708FCD2}" presName="diagram" presStyleCnt="0">
        <dgm:presLayoutVars>
          <dgm:dir/>
          <dgm:resizeHandles val="exact"/>
        </dgm:presLayoutVars>
      </dgm:prSet>
      <dgm:spPr/>
    </dgm:pt>
    <dgm:pt modelId="{6352C486-CBEE-403D-93A4-B4D02EF7B24A}" type="pres">
      <dgm:prSet presAssocID="{6EA45947-9C4A-4CF7-9B90-D58D79A2880E}" presName="node" presStyleLbl="node1" presStyleIdx="0" presStyleCnt="4">
        <dgm:presLayoutVars>
          <dgm:bulletEnabled val="1"/>
        </dgm:presLayoutVars>
      </dgm:prSet>
      <dgm:spPr/>
    </dgm:pt>
    <dgm:pt modelId="{51AF0F81-7747-4081-ADBE-CBA546C5B679}" type="pres">
      <dgm:prSet presAssocID="{775AD18B-9F0F-4D36-BB0E-2885590B5FED}" presName="sibTrans" presStyleCnt="0"/>
      <dgm:spPr/>
    </dgm:pt>
    <dgm:pt modelId="{360BCA47-CF6A-49C9-A461-4673A9ACE463}" type="pres">
      <dgm:prSet presAssocID="{E40D5514-4628-4FB9-91D5-0677C46B19A4}" presName="node" presStyleLbl="node1" presStyleIdx="1" presStyleCnt="4">
        <dgm:presLayoutVars>
          <dgm:bulletEnabled val="1"/>
        </dgm:presLayoutVars>
      </dgm:prSet>
      <dgm:spPr/>
    </dgm:pt>
    <dgm:pt modelId="{A9C24EE2-6341-4DFE-87BE-9D3ABCC3F825}" type="pres">
      <dgm:prSet presAssocID="{02C0BF5E-1993-437B-81D1-DF0A0B6C3502}" presName="sibTrans" presStyleCnt="0"/>
      <dgm:spPr/>
    </dgm:pt>
    <dgm:pt modelId="{FEF5F997-30D7-4793-9CB4-A0A89042D9E4}" type="pres">
      <dgm:prSet presAssocID="{AE1DE4D9-FD46-4767-8892-2551C09B3365}" presName="node" presStyleLbl="node1" presStyleIdx="2" presStyleCnt="4">
        <dgm:presLayoutVars>
          <dgm:bulletEnabled val="1"/>
        </dgm:presLayoutVars>
      </dgm:prSet>
      <dgm:spPr/>
    </dgm:pt>
    <dgm:pt modelId="{F19D2D0E-EF5A-4CBA-B695-A5889A6F9A1B}" type="pres">
      <dgm:prSet presAssocID="{30E73B8D-8302-4C93-AFA6-F659EC4A2EA7}" presName="sibTrans" presStyleCnt="0"/>
      <dgm:spPr/>
    </dgm:pt>
    <dgm:pt modelId="{871957B9-288F-49F3-9B96-D6E522D41816}" type="pres">
      <dgm:prSet presAssocID="{2D8DAD72-CAB9-4883-A6EF-F8B71BF5416C}" presName="node" presStyleLbl="node1" presStyleIdx="3" presStyleCnt="4">
        <dgm:presLayoutVars>
          <dgm:bulletEnabled val="1"/>
        </dgm:presLayoutVars>
      </dgm:prSet>
      <dgm:spPr/>
    </dgm:pt>
  </dgm:ptLst>
  <dgm:cxnLst>
    <dgm:cxn modelId="{39019A03-A332-43DD-ABE2-6FD07A81683F}" srcId="{76FC20B2-AB15-474C-B81B-4D326708FCD2}" destId="{E40D5514-4628-4FB9-91D5-0677C46B19A4}" srcOrd="1" destOrd="0" parTransId="{A394F6F6-16B2-4AE4-B7FC-82777E6B7ED9}" sibTransId="{02C0BF5E-1993-437B-81D1-DF0A0B6C3502}"/>
    <dgm:cxn modelId="{AD167F15-3074-44A8-8070-F7F232A2BFA5}" srcId="{76FC20B2-AB15-474C-B81B-4D326708FCD2}" destId="{6EA45947-9C4A-4CF7-9B90-D58D79A2880E}" srcOrd="0" destOrd="0" parTransId="{5F8B8B8A-2CB7-498F-B694-43303351E984}" sibTransId="{775AD18B-9F0F-4D36-BB0E-2885590B5FED}"/>
    <dgm:cxn modelId="{59A2661E-E051-4F2A-B877-DB27C977FF32}" type="presOf" srcId="{76FC20B2-AB15-474C-B81B-4D326708FCD2}" destId="{CA632287-FC33-4750-B116-3D0E018E15B0}" srcOrd="0" destOrd="0" presId="urn:microsoft.com/office/officeart/2005/8/layout/default"/>
    <dgm:cxn modelId="{BB25D236-261D-4FC4-9316-F55FDD716708}" type="presOf" srcId="{2D8DAD72-CAB9-4883-A6EF-F8B71BF5416C}" destId="{871957B9-288F-49F3-9B96-D6E522D41816}" srcOrd="0" destOrd="0" presId="urn:microsoft.com/office/officeart/2005/8/layout/default"/>
    <dgm:cxn modelId="{F16B2554-7CD4-4B19-A514-2948AF57508A}" srcId="{76FC20B2-AB15-474C-B81B-4D326708FCD2}" destId="{2D8DAD72-CAB9-4883-A6EF-F8B71BF5416C}" srcOrd="3" destOrd="0" parTransId="{2D24377D-C259-46F6-8518-8EA193057FB9}" sibTransId="{D8C03722-7DFE-4E0C-9711-F91ADC483D1D}"/>
    <dgm:cxn modelId="{C829AE83-3B1F-48D0-B797-D961A2A91BD9}" srcId="{76FC20B2-AB15-474C-B81B-4D326708FCD2}" destId="{AE1DE4D9-FD46-4767-8892-2551C09B3365}" srcOrd="2" destOrd="0" parTransId="{5FBB6E74-75C1-4279-A087-4ADDBDEF3C5E}" sibTransId="{30E73B8D-8302-4C93-AFA6-F659EC4A2EA7}"/>
    <dgm:cxn modelId="{1E2BEF89-DEDC-4ACC-8247-6A830E81C736}" type="presOf" srcId="{AE1DE4D9-FD46-4767-8892-2551C09B3365}" destId="{FEF5F997-30D7-4793-9CB4-A0A89042D9E4}" srcOrd="0" destOrd="0" presId="urn:microsoft.com/office/officeart/2005/8/layout/default"/>
    <dgm:cxn modelId="{E8B0F58D-0C66-4957-BC35-4A06DE211F6F}" type="presOf" srcId="{6EA45947-9C4A-4CF7-9B90-D58D79A2880E}" destId="{6352C486-CBEE-403D-93A4-B4D02EF7B24A}" srcOrd="0" destOrd="0" presId="urn:microsoft.com/office/officeart/2005/8/layout/default"/>
    <dgm:cxn modelId="{F97B47C2-89D6-4286-8ED6-B8C2829E9A0E}" type="presOf" srcId="{E40D5514-4628-4FB9-91D5-0677C46B19A4}" destId="{360BCA47-CF6A-49C9-A461-4673A9ACE463}" srcOrd="0" destOrd="0" presId="urn:microsoft.com/office/officeart/2005/8/layout/default"/>
    <dgm:cxn modelId="{D2AFFDE2-14B7-42B8-B7BF-C71A1F06CD74}" type="presParOf" srcId="{CA632287-FC33-4750-B116-3D0E018E15B0}" destId="{6352C486-CBEE-403D-93A4-B4D02EF7B24A}" srcOrd="0" destOrd="0" presId="urn:microsoft.com/office/officeart/2005/8/layout/default"/>
    <dgm:cxn modelId="{6C1A559C-263F-4DCE-98AE-C7E6AC86223D}" type="presParOf" srcId="{CA632287-FC33-4750-B116-3D0E018E15B0}" destId="{51AF0F81-7747-4081-ADBE-CBA546C5B679}" srcOrd="1" destOrd="0" presId="urn:microsoft.com/office/officeart/2005/8/layout/default"/>
    <dgm:cxn modelId="{7EE71E53-8404-4116-896C-DC9A6DA1C4DA}" type="presParOf" srcId="{CA632287-FC33-4750-B116-3D0E018E15B0}" destId="{360BCA47-CF6A-49C9-A461-4673A9ACE463}" srcOrd="2" destOrd="0" presId="urn:microsoft.com/office/officeart/2005/8/layout/default"/>
    <dgm:cxn modelId="{F7307DDE-5C1C-48B8-8463-CD1081E31487}" type="presParOf" srcId="{CA632287-FC33-4750-B116-3D0E018E15B0}" destId="{A9C24EE2-6341-4DFE-87BE-9D3ABCC3F825}" srcOrd="3" destOrd="0" presId="urn:microsoft.com/office/officeart/2005/8/layout/default"/>
    <dgm:cxn modelId="{7B653100-9380-4A0F-8240-5F5AF94A3FF0}" type="presParOf" srcId="{CA632287-FC33-4750-B116-3D0E018E15B0}" destId="{FEF5F997-30D7-4793-9CB4-A0A89042D9E4}" srcOrd="4" destOrd="0" presId="urn:microsoft.com/office/officeart/2005/8/layout/default"/>
    <dgm:cxn modelId="{C5AB473F-6F08-443F-8BB1-A430DC456645}" type="presParOf" srcId="{CA632287-FC33-4750-B116-3D0E018E15B0}" destId="{F19D2D0E-EF5A-4CBA-B695-A5889A6F9A1B}" srcOrd="5" destOrd="0" presId="urn:microsoft.com/office/officeart/2005/8/layout/default"/>
    <dgm:cxn modelId="{1531D1F8-D9BD-4174-A3FF-515710F91E80}" type="presParOf" srcId="{CA632287-FC33-4750-B116-3D0E018E15B0}" destId="{871957B9-288F-49F3-9B96-D6E522D41816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D51E8F-BE1B-47A9-B5DA-0CE4E11F9EE5}">
      <dsp:nvSpPr>
        <dsp:cNvPr id="0" name=""/>
        <dsp:cNvSpPr/>
      </dsp:nvSpPr>
      <dsp:spPr>
        <a:xfrm>
          <a:off x="709426" y="1639"/>
          <a:ext cx="2701354" cy="16208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El informe de cumplimiento de metas con corte a 30 de junio de 2026.</a:t>
          </a:r>
          <a:endParaRPr lang="es-CO" sz="2000" b="1" kern="1200" dirty="0"/>
        </a:p>
      </dsp:txBody>
      <dsp:txXfrm>
        <a:off x="756898" y="49111"/>
        <a:ext cx="2606410" cy="1525868"/>
      </dsp:txXfrm>
    </dsp:sp>
    <dsp:sp modelId="{57C80A41-ABFD-4C21-AEC8-ED8825C1E7A6}">
      <dsp:nvSpPr>
        <dsp:cNvPr id="0" name=""/>
        <dsp:cNvSpPr/>
      </dsp:nvSpPr>
      <dsp:spPr>
        <a:xfrm>
          <a:off x="3648500" y="477078"/>
          <a:ext cx="572687" cy="6699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600" b="1" kern="1200"/>
        </a:p>
      </dsp:txBody>
      <dsp:txXfrm>
        <a:off x="3648500" y="611065"/>
        <a:ext cx="400881" cy="401961"/>
      </dsp:txXfrm>
    </dsp:sp>
    <dsp:sp modelId="{CAFAD0DB-EBB7-418C-9698-1D0566A08B8C}">
      <dsp:nvSpPr>
        <dsp:cNvPr id="0" name=""/>
        <dsp:cNvSpPr/>
      </dsp:nvSpPr>
      <dsp:spPr>
        <a:xfrm>
          <a:off x="4491322" y="1639"/>
          <a:ext cx="2701354" cy="1620812"/>
        </a:xfrm>
        <a:prstGeom prst="roundRect">
          <a:avLst>
            <a:gd name="adj" fmla="val 10000"/>
          </a:avLst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El reporte de ejecución al 31 de julio de 2026</a:t>
          </a:r>
        </a:p>
      </dsp:txBody>
      <dsp:txXfrm>
        <a:off x="4538794" y="49111"/>
        <a:ext cx="2606410" cy="1525868"/>
      </dsp:txXfrm>
    </dsp:sp>
    <dsp:sp modelId="{27D5F65A-B996-41B3-9708-D76A99A035D0}">
      <dsp:nvSpPr>
        <dsp:cNvPr id="0" name=""/>
        <dsp:cNvSpPr/>
      </dsp:nvSpPr>
      <dsp:spPr>
        <a:xfrm>
          <a:off x="7430396" y="477078"/>
          <a:ext cx="572687" cy="6699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600" b="1" kern="1200"/>
        </a:p>
      </dsp:txBody>
      <dsp:txXfrm>
        <a:off x="7430396" y="611065"/>
        <a:ext cx="400881" cy="401961"/>
      </dsp:txXfrm>
    </dsp:sp>
    <dsp:sp modelId="{4AF25611-664E-411F-8126-999937C11813}">
      <dsp:nvSpPr>
        <dsp:cNvPr id="0" name=""/>
        <dsp:cNvSpPr/>
      </dsp:nvSpPr>
      <dsp:spPr>
        <a:xfrm>
          <a:off x="8273219" y="1639"/>
          <a:ext cx="2701354" cy="1620812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El reporte de ejecución al 19 de agosto de 2026</a:t>
          </a:r>
        </a:p>
      </dsp:txBody>
      <dsp:txXfrm>
        <a:off x="8320691" y="49111"/>
        <a:ext cx="2606410" cy="1525868"/>
      </dsp:txXfrm>
    </dsp:sp>
    <dsp:sp modelId="{CF4F847C-2E83-4513-949F-ED4AD26CE73D}">
      <dsp:nvSpPr>
        <dsp:cNvPr id="0" name=""/>
        <dsp:cNvSpPr/>
      </dsp:nvSpPr>
      <dsp:spPr>
        <a:xfrm rot="5400000">
          <a:off x="9337552" y="1811547"/>
          <a:ext cx="572687" cy="6699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600" b="1" kern="1200"/>
        </a:p>
      </dsp:txBody>
      <dsp:txXfrm rot="-5400000">
        <a:off x="9422915" y="1860171"/>
        <a:ext cx="401961" cy="400881"/>
      </dsp:txXfrm>
    </dsp:sp>
    <dsp:sp modelId="{CDCB74FA-602D-4E92-A450-A2B43F4F0BCC}">
      <dsp:nvSpPr>
        <dsp:cNvPr id="0" name=""/>
        <dsp:cNvSpPr/>
      </dsp:nvSpPr>
      <dsp:spPr>
        <a:xfrm>
          <a:off x="8273219" y="2702994"/>
          <a:ext cx="2701354" cy="1620812"/>
        </a:xfrm>
        <a:prstGeom prst="roundRect">
          <a:avLst>
            <a:gd name="adj" fmla="val 10000"/>
          </a:avLst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La proyección de procesos que se esperan en el segundo semestre de 2026.</a:t>
          </a:r>
        </a:p>
      </dsp:txBody>
      <dsp:txXfrm>
        <a:off x="8320691" y="2750466"/>
        <a:ext cx="2606410" cy="1525868"/>
      </dsp:txXfrm>
    </dsp:sp>
    <dsp:sp modelId="{353C4CBC-0E6C-4348-A3B7-AE8A4B8057C4}">
      <dsp:nvSpPr>
        <dsp:cNvPr id="0" name=""/>
        <dsp:cNvSpPr/>
      </dsp:nvSpPr>
      <dsp:spPr>
        <a:xfrm rot="10800000">
          <a:off x="7462812" y="3178432"/>
          <a:ext cx="572687" cy="6699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600" b="1" kern="1200"/>
        </a:p>
      </dsp:txBody>
      <dsp:txXfrm rot="10800000">
        <a:off x="7634618" y="3312419"/>
        <a:ext cx="400881" cy="401961"/>
      </dsp:txXfrm>
    </dsp:sp>
    <dsp:sp modelId="{3B6EF57D-AA07-4187-A1B3-2475BC31333B}">
      <dsp:nvSpPr>
        <dsp:cNvPr id="0" name=""/>
        <dsp:cNvSpPr/>
      </dsp:nvSpPr>
      <dsp:spPr>
        <a:xfrm>
          <a:off x="4491322" y="2702994"/>
          <a:ext cx="2701354" cy="1620812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Algunas de las acciones adelantadas durante el primer semestre de 2026</a:t>
          </a:r>
        </a:p>
      </dsp:txBody>
      <dsp:txXfrm>
        <a:off x="4538794" y="2750466"/>
        <a:ext cx="2606410" cy="15258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4EA5AB-35F6-46A6-BB87-AB05A21E9958}">
      <dsp:nvSpPr>
        <dsp:cNvPr id="0" name=""/>
        <dsp:cNvSpPr/>
      </dsp:nvSpPr>
      <dsp:spPr>
        <a:xfrm>
          <a:off x="1177902" y="0"/>
          <a:ext cx="9190446" cy="5744029"/>
        </a:xfrm>
        <a:prstGeom prst="swooshArrow">
          <a:avLst>
            <a:gd name="adj1" fmla="val 25000"/>
            <a:gd name="adj2" fmla="val 25000"/>
          </a:avLst>
        </a:prstGeom>
        <a:solidFill>
          <a:srgbClr val="FF0000"/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CA7C7C-9829-4E2E-918D-2E66A3F97970}">
      <dsp:nvSpPr>
        <dsp:cNvPr id="0" name=""/>
        <dsp:cNvSpPr/>
      </dsp:nvSpPr>
      <dsp:spPr>
        <a:xfrm>
          <a:off x="2083161" y="4271259"/>
          <a:ext cx="211380" cy="211380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8C13F94-7CA9-4F7E-940E-8C0229D7AD70}">
      <dsp:nvSpPr>
        <dsp:cNvPr id="0" name=""/>
        <dsp:cNvSpPr/>
      </dsp:nvSpPr>
      <dsp:spPr>
        <a:xfrm>
          <a:off x="2188851" y="4376950"/>
          <a:ext cx="1203948" cy="1367078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06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latin typeface="Abadi" panose="020B0604020104020204" pitchFamily="34" charset="0"/>
            </a:rPr>
            <a:t>Dic/2025: definición de PAA con los equipos, despacho y contratación</a:t>
          </a:r>
          <a:endParaRPr lang="es-CO" sz="1600" kern="1200" dirty="0">
            <a:latin typeface="Abadi" panose="020B0604020104020204" pitchFamily="34" charset="0"/>
          </a:endParaRPr>
        </a:p>
      </dsp:txBody>
      <dsp:txXfrm>
        <a:off x="2188851" y="4376950"/>
        <a:ext cx="1203948" cy="1367078"/>
      </dsp:txXfrm>
    </dsp:sp>
    <dsp:sp modelId="{63C612A3-16F6-47E5-9603-F53B8710F9E5}">
      <dsp:nvSpPr>
        <dsp:cNvPr id="0" name=""/>
        <dsp:cNvSpPr/>
      </dsp:nvSpPr>
      <dsp:spPr>
        <a:xfrm>
          <a:off x="3227372" y="3171852"/>
          <a:ext cx="330856" cy="330856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741E05-EAAE-43FB-8180-356766888FC2}">
      <dsp:nvSpPr>
        <dsp:cNvPr id="0" name=""/>
        <dsp:cNvSpPr/>
      </dsp:nvSpPr>
      <dsp:spPr>
        <a:xfrm>
          <a:off x="3392800" y="3337280"/>
          <a:ext cx="1525614" cy="2406748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314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latin typeface="Abadi" panose="020B0604020104020204" pitchFamily="34" charset="0"/>
            </a:rPr>
            <a:t>Feb/26: jornada de planeación Estratégica /definición metodología planeación contratación – memorandos de formulación </a:t>
          </a:r>
          <a:endParaRPr lang="es-CO" sz="1600" kern="1200" dirty="0">
            <a:latin typeface="Abadi" panose="020B0604020104020204" pitchFamily="34" charset="0"/>
          </a:endParaRPr>
        </a:p>
      </dsp:txBody>
      <dsp:txXfrm>
        <a:off x="3392800" y="3337280"/>
        <a:ext cx="1525614" cy="2406748"/>
      </dsp:txXfrm>
    </dsp:sp>
    <dsp:sp modelId="{F879C96F-B2E2-4A6A-AA6B-52775EE684C2}">
      <dsp:nvSpPr>
        <dsp:cNvPr id="0" name=""/>
        <dsp:cNvSpPr/>
      </dsp:nvSpPr>
      <dsp:spPr>
        <a:xfrm>
          <a:off x="4697843" y="2295313"/>
          <a:ext cx="441141" cy="441141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328270-E100-40F0-A89D-5C80E8A94E54}">
      <dsp:nvSpPr>
        <dsp:cNvPr id="0" name=""/>
        <dsp:cNvSpPr/>
      </dsp:nvSpPr>
      <dsp:spPr>
        <a:xfrm>
          <a:off x="4918414" y="2515884"/>
          <a:ext cx="1773756" cy="3228144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3752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latin typeface="Abadi" panose="020B0604020104020204" pitchFamily="34" charset="0"/>
            </a:rPr>
            <a:t>Ene-Mar/26: jornadas de </a:t>
          </a:r>
          <a:r>
            <a:rPr lang="es-ES" sz="1600" kern="1200" dirty="0" err="1">
              <a:latin typeface="Abadi" panose="020B0604020104020204" pitchFamily="34" charset="0"/>
            </a:rPr>
            <a:t>co-creación</a:t>
          </a:r>
          <a:r>
            <a:rPr lang="es-ES" sz="1600" kern="1200" dirty="0">
              <a:latin typeface="Abadi" panose="020B0604020104020204" pitchFamily="34" charset="0"/>
            </a:rPr>
            <a:t> Presupuestos participativos</a:t>
          </a:r>
          <a:endParaRPr lang="es-CO" sz="1600" kern="1200" dirty="0">
            <a:latin typeface="Abadi" panose="020B0604020104020204" pitchFamily="34" charset="0"/>
          </a:endParaRPr>
        </a:p>
      </dsp:txBody>
      <dsp:txXfrm>
        <a:off x="4918414" y="2515884"/>
        <a:ext cx="1773756" cy="3228144"/>
      </dsp:txXfrm>
    </dsp:sp>
    <dsp:sp modelId="{FEFAF1C7-3A21-4DBD-819E-83A15B1C308A}">
      <dsp:nvSpPr>
        <dsp:cNvPr id="0" name=""/>
        <dsp:cNvSpPr/>
      </dsp:nvSpPr>
      <dsp:spPr>
        <a:xfrm>
          <a:off x="6407266" y="1610625"/>
          <a:ext cx="569807" cy="569807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554B140-4920-48F5-B434-AE0839085AD4}">
      <dsp:nvSpPr>
        <dsp:cNvPr id="0" name=""/>
        <dsp:cNvSpPr/>
      </dsp:nvSpPr>
      <dsp:spPr>
        <a:xfrm>
          <a:off x="6692170" y="1895529"/>
          <a:ext cx="1838089" cy="3848499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1929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latin typeface="Abadi" panose="020B0604020104020204" pitchFamily="34" charset="0"/>
            </a:rPr>
            <a:t>Ene-</a:t>
          </a:r>
          <a:r>
            <a:rPr lang="es-ES" sz="1600" kern="1200" dirty="0" err="1">
              <a:latin typeface="Abadi" panose="020B0604020104020204" pitchFamily="34" charset="0"/>
            </a:rPr>
            <a:t>may</a:t>
          </a:r>
          <a:r>
            <a:rPr lang="es-ES" sz="1600" kern="1200" dirty="0">
              <a:latin typeface="Abadi" panose="020B0604020104020204" pitchFamily="34" charset="0"/>
            </a:rPr>
            <a:t>/26: Procesos de formulación de documentos precontractuales</a:t>
          </a:r>
          <a:endParaRPr lang="es-CO" sz="1600" kern="1200" dirty="0">
            <a:latin typeface="Abadi" panose="020B0604020104020204" pitchFamily="34" charset="0"/>
          </a:endParaRPr>
        </a:p>
      </dsp:txBody>
      <dsp:txXfrm>
        <a:off x="6692170" y="1895529"/>
        <a:ext cx="1838089" cy="3848499"/>
      </dsp:txXfrm>
    </dsp:sp>
    <dsp:sp modelId="{9EFC959C-11A1-4CE7-A744-5584BA376CA6}">
      <dsp:nvSpPr>
        <dsp:cNvPr id="0" name=""/>
        <dsp:cNvSpPr/>
      </dsp:nvSpPr>
      <dsp:spPr>
        <a:xfrm>
          <a:off x="8167237" y="1153401"/>
          <a:ext cx="726045" cy="726045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80B0372-54E5-48CD-9C99-4F579FBF1ADB}">
      <dsp:nvSpPr>
        <dsp:cNvPr id="0" name=""/>
        <dsp:cNvSpPr/>
      </dsp:nvSpPr>
      <dsp:spPr>
        <a:xfrm>
          <a:off x="8530259" y="1516423"/>
          <a:ext cx="1838089" cy="422760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4716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latin typeface="Abadi" panose="020B0604020104020204" pitchFamily="34" charset="0"/>
            </a:rPr>
            <a:t>May-Oct/26: Procesos de adjudicación</a:t>
          </a:r>
          <a:endParaRPr lang="es-CO" sz="1600" kern="1200" dirty="0">
            <a:latin typeface="Abadi" panose="020B0604020104020204" pitchFamily="34" charset="0"/>
          </a:endParaRPr>
        </a:p>
      </dsp:txBody>
      <dsp:txXfrm>
        <a:off x="8530259" y="1516423"/>
        <a:ext cx="1838089" cy="42276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DF9292-63D7-4AF8-9FC7-9DD30051B28F}">
      <dsp:nvSpPr>
        <dsp:cNvPr id="0" name=""/>
        <dsp:cNvSpPr/>
      </dsp:nvSpPr>
      <dsp:spPr>
        <a:xfrm>
          <a:off x="1358799" y="-6120"/>
          <a:ext cx="5410400" cy="5410400"/>
        </a:xfrm>
        <a:prstGeom prst="circularArrow">
          <a:avLst>
            <a:gd name="adj1" fmla="val 5274"/>
            <a:gd name="adj2" fmla="val 312630"/>
            <a:gd name="adj3" fmla="val 14229145"/>
            <a:gd name="adj4" fmla="val 17126425"/>
            <a:gd name="adj5" fmla="val 5477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400500" extrusionH="635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F01501-6BA6-43A3-B2B7-B655F947C459}">
      <dsp:nvSpPr>
        <dsp:cNvPr id="0" name=""/>
        <dsp:cNvSpPr/>
      </dsp:nvSpPr>
      <dsp:spPr>
        <a:xfrm>
          <a:off x="3036093" y="491"/>
          <a:ext cx="2055812" cy="102790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Proceso de planeación estratégica</a:t>
          </a:r>
          <a:endParaRPr lang="es-CO" sz="1700" kern="1200" dirty="0"/>
        </a:p>
      </dsp:txBody>
      <dsp:txXfrm>
        <a:off x="3086271" y="50669"/>
        <a:ext cx="1955456" cy="927550"/>
      </dsp:txXfrm>
    </dsp:sp>
    <dsp:sp modelId="{0A539355-D004-42D7-9C40-EC6099D2ED33}">
      <dsp:nvSpPr>
        <dsp:cNvPr id="0" name=""/>
        <dsp:cNvSpPr/>
      </dsp:nvSpPr>
      <dsp:spPr>
        <a:xfrm>
          <a:off x="4936922" y="1097936"/>
          <a:ext cx="2055812" cy="102790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Esquema de formulación colaborativa</a:t>
          </a:r>
          <a:endParaRPr lang="es-CO" sz="1700" kern="1200" dirty="0"/>
        </a:p>
      </dsp:txBody>
      <dsp:txXfrm>
        <a:off x="4987100" y="1148114"/>
        <a:ext cx="1955456" cy="927550"/>
      </dsp:txXfrm>
    </dsp:sp>
    <dsp:sp modelId="{FA7F7AE5-0969-46B0-BD83-86F4B97E45A2}">
      <dsp:nvSpPr>
        <dsp:cNvPr id="0" name=""/>
        <dsp:cNvSpPr/>
      </dsp:nvSpPr>
      <dsp:spPr>
        <a:xfrm>
          <a:off x="4936922" y="3292824"/>
          <a:ext cx="2055812" cy="102790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Fase 1 de revisión: equipos</a:t>
          </a:r>
          <a:endParaRPr lang="es-CO" sz="1700" kern="1200" dirty="0"/>
        </a:p>
      </dsp:txBody>
      <dsp:txXfrm>
        <a:off x="4987100" y="3343002"/>
        <a:ext cx="1955456" cy="927550"/>
      </dsp:txXfrm>
    </dsp:sp>
    <dsp:sp modelId="{603546E2-BBA4-45A7-8DEB-304920ED90E9}">
      <dsp:nvSpPr>
        <dsp:cNvPr id="0" name=""/>
        <dsp:cNvSpPr/>
      </dsp:nvSpPr>
      <dsp:spPr>
        <a:xfrm>
          <a:off x="3036093" y="4390268"/>
          <a:ext cx="2055812" cy="102790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Fase 2 proceso de revisión planeación</a:t>
          </a:r>
        </a:p>
      </dsp:txBody>
      <dsp:txXfrm>
        <a:off x="3086271" y="4440446"/>
        <a:ext cx="1955456" cy="927550"/>
      </dsp:txXfrm>
    </dsp:sp>
    <dsp:sp modelId="{23A22F94-9AB5-483F-8C5F-8E804C0AE6B3}">
      <dsp:nvSpPr>
        <dsp:cNvPr id="0" name=""/>
        <dsp:cNvSpPr/>
      </dsp:nvSpPr>
      <dsp:spPr>
        <a:xfrm>
          <a:off x="1135264" y="3292824"/>
          <a:ext cx="2055812" cy="102790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Fase 3 revisión equipo planeación-Contratación</a:t>
          </a:r>
        </a:p>
      </dsp:txBody>
      <dsp:txXfrm>
        <a:off x="1185442" y="3343002"/>
        <a:ext cx="1955456" cy="927550"/>
      </dsp:txXfrm>
    </dsp:sp>
    <dsp:sp modelId="{FF28CF14-9FCC-4C2A-8B22-C1346357EF62}">
      <dsp:nvSpPr>
        <dsp:cNvPr id="0" name=""/>
        <dsp:cNvSpPr/>
      </dsp:nvSpPr>
      <dsp:spPr>
        <a:xfrm>
          <a:off x="1135264" y="1097936"/>
          <a:ext cx="2055812" cy="102790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Fase 4 Revisión Despacho</a:t>
          </a:r>
        </a:p>
      </dsp:txBody>
      <dsp:txXfrm>
        <a:off x="1185442" y="1148114"/>
        <a:ext cx="1955456" cy="9275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BF870C-C5A2-49EF-9432-DA157DC71BAD}">
      <dsp:nvSpPr>
        <dsp:cNvPr id="0" name=""/>
        <dsp:cNvSpPr/>
      </dsp:nvSpPr>
      <dsp:spPr>
        <a:xfrm>
          <a:off x="0" y="277695"/>
          <a:ext cx="11203954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29902B1-EF3C-4D33-835A-E019E6340B42}">
      <dsp:nvSpPr>
        <dsp:cNvPr id="0" name=""/>
        <dsp:cNvSpPr/>
      </dsp:nvSpPr>
      <dsp:spPr>
        <a:xfrm>
          <a:off x="560197" y="71055"/>
          <a:ext cx="7842767" cy="4132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6438" tIns="0" rIns="29643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solidFill>
                <a:schemeClr val="tx1"/>
              </a:solidFill>
            </a:rPr>
            <a:t>Procesos étnicos y participación (3)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580372" y="91230"/>
        <a:ext cx="7802417" cy="372930"/>
      </dsp:txXfrm>
    </dsp:sp>
    <dsp:sp modelId="{1B6D0BED-71A2-4DE4-BCEB-C4AA9BA1CDEE}">
      <dsp:nvSpPr>
        <dsp:cNvPr id="0" name=""/>
        <dsp:cNvSpPr/>
      </dsp:nvSpPr>
      <dsp:spPr>
        <a:xfrm>
          <a:off x="0" y="912735"/>
          <a:ext cx="11203954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E5244B7-A5C1-49A8-9B46-E9A5518B6C09}">
      <dsp:nvSpPr>
        <dsp:cNvPr id="0" name=""/>
        <dsp:cNvSpPr/>
      </dsp:nvSpPr>
      <dsp:spPr>
        <a:xfrm>
          <a:off x="560197" y="706095"/>
          <a:ext cx="7842767" cy="4132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6438" tIns="0" rIns="29643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solidFill>
                <a:schemeClr val="tx1"/>
              </a:solidFill>
            </a:rPr>
            <a:t>Procesos seguridad y espacio público (2)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580372" y="726270"/>
        <a:ext cx="7802417" cy="372930"/>
      </dsp:txXfrm>
    </dsp:sp>
    <dsp:sp modelId="{D4BBBD27-C22C-4B1B-9852-2982D9BBDA01}">
      <dsp:nvSpPr>
        <dsp:cNvPr id="0" name=""/>
        <dsp:cNvSpPr/>
      </dsp:nvSpPr>
      <dsp:spPr>
        <a:xfrm>
          <a:off x="0" y="1547775"/>
          <a:ext cx="11203954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1FDCC1C-BF6D-4286-8F14-5D8D94F4682E}">
      <dsp:nvSpPr>
        <dsp:cNvPr id="0" name=""/>
        <dsp:cNvSpPr/>
      </dsp:nvSpPr>
      <dsp:spPr>
        <a:xfrm>
          <a:off x="560197" y="1341135"/>
          <a:ext cx="7842767" cy="4132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6438" tIns="0" rIns="29643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solidFill>
                <a:schemeClr val="tx1"/>
              </a:solidFill>
            </a:rPr>
            <a:t>Desarrollo Económico (1)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580372" y="1361310"/>
        <a:ext cx="7802417" cy="372930"/>
      </dsp:txXfrm>
    </dsp:sp>
    <dsp:sp modelId="{C65E605D-5DD0-40BA-8F70-71B9A96AF7DE}">
      <dsp:nvSpPr>
        <dsp:cNvPr id="0" name=""/>
        <dsp:cNvSpPr/>
      </dsp:nvSpPr>
      <dsp:spPr>
        <a:xfrm>
          <a:off x="0" y="2182815"/>
          <a:ext cx="11203954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FBAA05D-4254-4CBA-BB80-226DEBCAF23F}">
      <dsp:nvSpPr>
        <dsp:cNvPr id="0" name=""/>
        <dsp:cNvSpPr/>
      </dsp:nvSpPr>
      <dsp:spPr>
        <a:xfrm>
          <a:off x="560197" y="1976175"/>
          <a:ext cx="7842767" cy="4132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6438" tIns="0" rIns="29643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solidFill>
                <a:schemeClr val="tx1"/>
              </a:solidFill>
            </a:rPr>
            <a:t>Mujeres, salud y sistema de cuidado (2)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580372" y="1996350"/>
        <a:ext cx="7802417" cy="372930"/>
      </dsp:txXfrm>
    </dsp:sp>
    <dsp:sp modelId="{131098FF-E334-4EDC-818B-8B79456AC488}">
      <dsp:nvSpPr>
        <dsp:cNvPr id="0" name=""/>
        <dsp:cNvSpPr/>
      </dsp:nvSpPr>
      <dsp:spPr>
        <a:xfrm>
          <a:off x="0" y="2817855"/>
          <a:ext cx="11203954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2EBA195-0AF5-4673-AF1C-9AF1E2D7E6E9}">
      <dsp:nvSpPr>
        <dsp:cNvPr id="0" name=""/>
        <dsp:cNvSpPr/>
      </dsp:nvSpPr>
      <dsp:spPr>
        <a:xfrm>
          <a:off x="560197" y="2611215"/>
          <a:ext cx="7842767" cy="4132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6438" tIns="0" rIns="29643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 err="1">
              <a:solidFill>
                <a:schemeClr val="tx1"/>
              </a:solidFill>
            </a:rPr>
            <a:t>Bogotaneidad</a:t>
          </a:r>
          <a:r>
            <a:rPr lang="es-ES" sz="2400" kern="1200" dirty="0">
              <a:solidFill>
                <a:schemeClr val="tx1"/>
              </a:solidFill>
            </a:rPr>
            <a:t>, TIC Innovación y dotaciones SDIS (2)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580372" y="2631390"/>
        <a:ext cx="7802417" cy="372930"/>
      </dsp:txXfrm>
    </dsp:sp>
    <dsp:sp modelId="{3124626E-AED0-4791-A877-77DEDCA54D9F}">
      <dsp:nvSpPr>
        <dsp:cNvPr id="0" name=""/>
        <dsp:cNvSpPr/>
      </dsp:nvSpPr>
      <dsp:spPr>
        <a:xfrm>
          <a:off x="0" y="3452895"/>
          <a:ext cx="11203954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F0C117B-6133-4EDC-ABA1-7BBCD7589142}">
      <dsp:nvSpPr>
        <dsp:cNvPr id="0" name=""/>
        <dsp:cNvSpPr/>
      </dsp:nvSpPr>
      <dsp:spPr>
        <a:xfrm>
          <a:off x="560197" y="3246255"/>
          <a:ext cx="7842767" cy="4132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6438" tIns="0" rIns="29643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solidFill>
                <a:schemeClr val="tx1"/>
              </a:solidFill>
            </a:rPr>
            <a:t>Medio ambiente (1)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580372" y="3266430"/>
        <a:ext cx="7802417" cy="372930"/>
      </dsp:txXfrm>
    </dsp:sp>
    <dsp:sp modelId="{5D35858A-3B7D-45D3-99C7-ACD847B4BD40}">
      <dsp:nvSpPr>
        <dsp:cNvPr id="0" name=""/>
        <dsp:cNvSpPr/>
      </dsp:nvSpPr>
      <dsp:spPr>
        <a:xfrm>
          <a:off x="0" y="4087935"/>
          <a:ext cx="11203954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939DE4A-F6A4-4D90-AAA1-A7975AF87974}">
      <dsp:nvSpPr>
        <dsp:cNvPr id="0" name=""/>
        <dsp:cNvSpPr/>
      </dsp:nvSpPr>
      <dsp:spPr>
        <a:xfrm>
          <a:off x="560197" y="3881295"/>
          <a:ext cx="7842767" cy="4132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6438" tIns="0" rIns="29643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solidFill>
                <a:schemeClr val="tx1"/>
              </a:solidFill>
            </a:rPr>
            <a:t>Infraestructura (2)</a:t>
          </a:r>
          <a:endParaRPr lang="es-CO" sz="2400" kern="1200" dirty="0">
            <a:solidFill>
              <a:schemeClr val="tx1"/>
            </a:solidFill>
          </a:endParaRPr>
        </a:p>
      </dsp:txBody>
      <dsp:txXfrm>
        <a:off x="580372" y="3901470"/>
        <a:ext cx="7802417" cy="372930"/>
      </dsp:txXfrm>
    </dsp:sp>
    <dsp:sp modelId="{FDFBCB52-2D63-4745-980C-2FEF838D35FC}">
      <dsp:nvSpPr>
        <dsp:cNvPr id="0" name=""/>
        <dsp:cNvSpPr/>
      </dsp:nvSpPr>
      <dsp:spPr>
        <a:xfrm>
          <a:off x="0" y="4722975"/>
          <a:ext cx="11203954" cy="352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55FFBF1-38F8-4721-B810-B8B86B9E48A3}">
      <dsp:nvSpPr>
        <dsp:cNvPr id="0" name=""/>
        <dsp:cNvSpPr/>
      </dsp:nvSpPr>
      <dsp:spPr>
        <a:xfrm>
          <a:off x="560197" y="4516335"/>
          <a:ext cx="7842767" cy="4132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6438" tIns="0" rIns="29643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400" kern="1200" dirty="0">
              <a:solidFill>
                <a:schemeClr val="tx1"/>
              </a:solidFill>
            </a:rPr>
            <a:t>Atenea (1)</a:t>
          </a:r>
        </a:p>
      </dsp:txBody>
      <dsp:txXfrm>
        <a:off x="580372" y="4536510"/>
        <a:ext cx="7802417" cy="3729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52C486-CBEE-403D-93A4-B4D02EF7B24A}">
      <dsp:nvSpPr>
        <dsp:cNvPr id="0" name=""/>
        <dsp:cNvSpPr/>
      </dsp:nvSpPr>
      <dsp:spPr>
        <a:xfrm>
          <a:off x="992" y="194138"/>
          <a:ext cx="3869531" cy="232171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100" kern="1200" dirty="0"/>
            <a:t>Hemos impactado 89 personas a través de las Escuelas de Danzas, Turismo Patrimonial y Artes Plásticas</a:t>
          </a:r>
        </a:p>
      </dsp:txBody>
      <dsp:txXfrm>
        <a:off x="992" y="194138"/>
        <a:ext cx="3869531" cy="2321718"/>
      </dsp:txXfrm>
    </dsp:sp>
    <dsp:sp modelId="{F3A664D4-D854-4AFF-85F7-93D159EE2F9C}">
      <dsp:nvSpPr>
        <dsp:cNvPr id="0" name=""/>
        <dsp:cNvSpPr/>
      </dsp:nvSpPr>
      <dsp:spPr>
        <a:xfrm>
          <a:off x="4257476" y="194138"/>
          <a:ext cx="3869531" cy="2321718"/>
        </a:xfrm>
        <a:prstGeom prst="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100" kern="1200" dirty="0"/>
            <a:t>Logramos que 30 jóvenes fueran Beneficiados a través del programa Jóvenes a la E.</a:t>
          </a:r>
        </a:p>
      </dsp:txBody>
      <dsp:txXfrm>
        <a:off x="4257476" y="194138"/>
        <a:ext cx="3869531" cy="2321718"/>
      </dsp:txXfrm>
    </dsp:sp>
    <dsp:sp modelId="{DC3207B9-B049-4C42-9E8C-40EBA31E0C96}">
      <dsp:nvSpPr>
        <dsp:cNvPr id="0" name=""/>
        <dsp:cNvSpPr/>
      </dsp:nvSpPr>
      <dsp:spPr>
        <a:xfrm>
          <a:off x="2129234" y="2902810"/>
          <a:ext cx="3869531" cy="2321718"/>
        </a:xfrm>
        <a:prstGeom prst="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100" kern="1200" dirty="0"/>
            <a:t>Dotamos 13 sedes educativas mediante la entrega de elementos tecnológicos y pedagógicos, contribuyendo al mejoramiento de sus ambientes y condiciones educativas.</a:t>
          </a:r>
        </a:p>
      </dsp:txBody>
      <dsp:txXfrm>
        <a:off x="2129234" y="2902810"/>
        <a:ext cx="3869531" cy="232171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52C486-CBEE-403D-93A4-B4D02EF7B24A}">
      <dsp:nvSpPr>
        <dsp:cNvPr id="0" name=""/>
        <dsp:cNvSpPr/>
      </dsp:nvSpPr>
      <dsp:spPr>
        <a:xfrm>
          <a:off x="992" y="194138"/>
          <a:ext cx="3869531" cy="232171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kern="1200" dirty="0"/>
            <a:t>Realizamos 10 recorridos pedagógicos, 2 brigadas de limpieza en la zona de Voto Nacional-Plaza España, 6 sensibilizaciones de espacio público a establecimientos comerciales y la posesión de los 7 representantes de vendedores informales de Los Mártires.</a:t>
          </a:r>
        </a:p>
      </dsp:txBody>
      <dsp:txXfrm>
        <a:off x="992" y="194138"/>
        <a:ext cx="3869531" cy="2321718"/>
      </dsp:txXfrm>
    </dsp:sp>
    <dsp:sp modelId="{A19EE4A5-7303-4CD6-A496-DA3498FF177E}">
      <dsp:nvSpPr>
        <dsp:cNvPr id="0" name=""/>
        <dsp:cNvSpPr/>
      </dsp:nvSpPr>
      <dsp:spPr>
        <a:xfrm>
          <a:off x="4257476" y="194138"/>
          <a:ext cx="3869531" cy="2321718"/>
        </a:xfrm>
        <a:prstGeom prst="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kern="1200" dirty="0"/>
            <a:t>Realizamos proceso de vigencias futuras para adelantar el proceso de adquisición de 11 motocicletas nuevas para la estación de policía</a:t>
          </a:r>
        </a:p>
      </dsp:txBody>
      <dsp:txXfrm>
        <a:off x="4257476" y="194138"/>
        <a:ext cx="3869531" cy="2321718"/>
      </dsp:txXfrm>
    </dsp:sp>
    <dsp:sp modelId="{8871782A-A3C2-4A90-AC36-D0BBE5F203E7}">
      <dsp:nvSpPr>
        <dsp:cNvPr id="0" name=""/>
        <dsp:cNvSpPr/>
      </dsp:nvSpPr>
      <dsp:spPr>
        <a:xfrm>
          <a:off x="2129234" y="2902810"/>
          <a:ext cx="3869531" cy="2321718"/>
        </a:xfrm>
        <a:prstGeom prst="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kern="1200" dirty="0"/>
            <a:t>En Prevención de violencias, se han impactado más de 300 personas. En la estrategia “La familia es para cuidarla” se sensibilizó a 185 padres y madres en pautas de crianza positivas; vinculamos a 90 jóvenes en prevención de la violencia sexual y promoción de derechos sexuales y reproductivos; y  a través de los “Círculos de la Confianza” contó con 60 participantes de población LGBTI</a:t>
          </a:r>
        </a:p>
      </dsp:txBody>
      <dsp:txXfrm>
        <a:off x="2129234" y="2902810"/>
        <a:ext cx="3869531" cy="232171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52C486-CBEE-403D-93A4-B4D02EF7B24A}">
      <dsp:nvSpPr>
        <dsp:cNvPr id="0" name=""/>
        <dsp:cNvSpPr/>
      </dsp:nvSpPr>
      <dsp:spPr>
        <a:xfrm>
          <a:off x="992" y="194138"/>
          <a:ext cx="3869531" cy="232171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kern="1200" dirty="0"/>
            <a:t>Nuestras escuelas deportivas han logrado la vinculación de 250 niños, niñas y jóvenes de la localidad, También vinculamos a 135 personas en actividades recreo deportivas dirigidas a la comunidad, entre las que se destacan jornadas de juegos tradicionales, actividad física, rumba-zumba y acondicionamiento físico. </a:t>
          </a:r>
        </a:p>
      </dsp:txBody>
      <dsp:txXfrm>
        <a:off x="992" y="194138"/>
        <a:ext cx="3869531" cy="2321718"/>
      </dsp:txXfrm>
    </dsp:sp>
    <dsp:sp modelId="{360BCA47-CF6A-49C9-A461-4673A9ACE463}">
      <dsp:nvSpPr>
        <dsp:cNvPr id="0" name=""/>
        <dsp:cNvSpPr/>
      </dsp:nvSpPr>
      <dsp:spPr>
        <a:xfrm>
          <a:off x="4257476" y="194138"/>
          <a:ext cx="3869531" cy="2321718"/>
        </a:xfrm>
        <a:prstGeom prst="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kern="1200" dirty="0"/>
            <a:t>en materia de  salud se han impactado 245  personas en salud mental y 229  de personas en salud sexual y reproductiva, con actividades como talleres  de amor propio, tejiendo redes de apoyo, capacitación en prevención de cáncer de mama, socialización de rutas de atención de salud mental, derechos y deberes de salud sexual, realizadas en geriátricos, comedores comunitarios y centros día.</a:t>
          </a:r>
        </a:p>
      </dsp:txBody>
      <dsp:txXfrm>
        <a:off x="4257476" y="194138"/>
        <a:ext cx="3869531" cy="2321718"/>
      </dsp:txXfrm>
    </dsp:sp>
    <dsp:sp modelId="{FEF5F997-30D7-4793-9CB4-A0A89042D9E4}">
      <dsp:nvSpPr>
        <dsp:cNvPr id="0" name=""/>
        <dsp:cNvSpPr/>
      </dsp:nvSpPr>
      <dsp:spPr>
        <a:xfrm>
          <a:off x="992" y="2902810"/>
          <a:ext cx="3869531" cy="2321718"/>
        </a:xfrm>
        <a:prstGeom prst="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kern="1200" dirty="0"/>
            <a:t>Desarrollamos 63 acciones de operativos IVC ambientales en territorio, orientadas al control, sensibilización y prevención de comportamientos que afectan el entorno, recuperando cuatro puntos críticos de residuos en espacio público, los cuales se han logrado mantener en condiciones adecuadas.</a:t>
          </a:r>
        </a:p>
      </dsp:txBody>
      <dsp:txXfrm>
        <a:off x="992" y="2902810"/>
        <a:ext cx="3869531" cy="2321718"/>
      </dsp:txXfrm>
    </dsp:sp>
    <dsp:sp modelId="{871957B9-288F-49F3-9B96-D6E522D41816}">
      <dsp:nvSpPr>
        <dsp:cNvPr id="0" name=""/>
        <dsp:cNvSpPr/>
      </dsp:nvSpPr>
      <dsp:spPr>
        <a:xfrm>
          <a:off x="4257476" y="2902810"/>
          <a:ext cx="3869531" cy="2321718"/>
        </a:xfrm>
        <a:prstGeom prst="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kern="1200" dirty="0"/>
            <a:t>Hemos impactado 296 mujeres a través de acciones de prevención de los diferentes tipos de violencias contra las mujeres, mediante jornadas de sensibilización y capacitación dirigidas a actores clave de la localidad, entre ellos: niñas y adolescentes, jóvenes, organizaciones sociales de mujeres, personas mayores, docentes de jardines infantiles y colegios públicos, y personal de centros comerciales, entre otros.</a:t>
          </a:r>
        </a:p>
      </dsp:txBody>
      <dsp:txXfrm>
        <a:off x="4257476" y="2902810"/>
        <a:ext cx="3869531" cy="23217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abf9f62662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abf9f62662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bf9f62662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bf9f62662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3929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bf9f62662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bf9f62662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669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bf9f62662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bf9f62662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05197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bf9f62662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bf9f62662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00993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bf9f62662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bf9f62662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4318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bf9f62662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bf9f62662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0035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bf9f62662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bf9f62662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24224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bf9f62662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bf9f62662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58741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bf9f62662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bf9f62662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68861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bf9f62662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bf9f62662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84154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ACFC6B00-CEBB-C34D-A979-B233D7065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bf9f62662_0_166:notes">
            <a:extLst>
              <a:ext uri="{FF2B5EF4-FFF2-40B4-BE49-F238E27FC236}">
                <a16:creationId xmlns:a16="http://schemas.microsoft.com/office/drawing/2014/main" id="{A10491AF-DA06-FD03-E762-881B73AC51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bf9f62662_0_166:notes">
            <a:extLst>
              <a:ext uri="{FF2B5EF4-FFF2-40B4-BE49-F238E27FC236}">
                <a16:creationId xmlns:a16="http://schemas.microsoft.com/office/drawing/2014/main" id="{9D16E0BF-1B69-11E7-06C6-60E4083460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45659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ACFC6B00-CEBB-C34D-A979-B233D7065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bf9f62662_0_166:notes">
            <a:extLst>
              <a:ext uri="{FF2B5EF4-FFF2-40B4-BE49-F238E27FC236}">
                <a16:creationId xmlns:a16="http://schemas.microsoft.com/office/drawing/2014/main" id="{A10491AF-DA06-FD03-E762-881B73AC51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bf9f62662_0_166:notes">
            <a:extLst>
              <a:ext uri="{FF2B5EF4-FFF2-40B4-BE49-F238E27FC236}">
                <a16:creationId xmlns:a16="http://schemas.microsoft.com/office/drawing/2014/main" id="{9D16E0BF-1B69-11E7-06C6-60E4083460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54659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ACFC6B00-CEBB-C34D-A979-B233D7065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bf9f62662_0_166:notes">
            <a:extLst>
              <a:ext uri="{FF2B5EF4-FFF2-40B4-BE49-F238E27FC236}">
                <a16:creationId xmlns:a16="http://schemas.microsoft.com/office/drawing/2014/main" id="{A10491AF-DA06-FD03-E762-881B73AC51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bf9f62662_0_166:notes">
            <a:extLst>
              <a:ext uri="{FF2B5EF4-FFF2-40B4-BE49-F238E27FC236}">
                <a16:creationId xmlns:a16="http://schemas.microsoft.com/office/drawing/2014/main" id="{9D16E0BF-1B69-11E7-06C6-60E4083460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82160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ACFC6B00-CEBB-C34D-A979-B233D7065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bf9f62662_0_166:notes">
            <a:extLst>
              <a:ext uri="{FF2B5EF4-FFF2-40B4-BE49-F238E27FC236}">
                <a16:creationId xmlns:a16="http://schemas.microsoft.com/office/drawing/2014/main" id="{A10491AF-DA06-FD03-E762-881B73AC51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bf9f62662_0_166:notes">
            <a:extLst>
              <a:ext uri="{FF2B5EF4-FFF2-40B4-BE49-F238E27FC236}">
                <a16:creationId xmlns:a16="http://schemas.microsoft.com/office/drawing/2014/main" id="{9D16E0BF-1B69-11E7-06C6-60E4083460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27634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bf9f62662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bf9f62662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82384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bf9f62662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bf9f62662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804573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bf9f62662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bf9f62662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706746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bf9f62662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bf9f62662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47165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bf9f62662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bf9f62662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865878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bf9f62662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bf9f62662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463318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abf9f62662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abf9f62662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976316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abf9f62662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abf9f62662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3853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O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.pn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atastudio.google.com/u/0/reporting/8abc16e0-d54a-445a-9735-74db711adf91/page/p_vgm6gicjxd?s=vjqZYTSinkI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.png"/><Relationship Id="rId9" Type="http://schemas.microsoft.com/office/2007/relationships/diagramDrawing" Target="../diagrams/drawing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.png"/><Relationship Id="rId9" Type="http://schemas.microsoft.com/office/2007/relationships/diagramDrawing" Target="../diagrams/drawing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1.png"/><Relationship Id="rId9" Type="http://schemas.microsoft.com/office/2007/relationships/diagramDrawing" Target="../diagrams/drawing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.png"/><Relationship Id="rId9" Type="http://schemas.microsoft.com/office/2007/relationships/diagramDrawing" Target="../diagrams/drawing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1.png"/><Relationship Id="rId9" Type="http://schemas.microsoft.com/office/2007/relationships/diagramDrawing" Target="../diagrams/drawing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-17717" y="-4550"/>
            <a:ext cx="12206700" cy="6857700"/>
          </a:xfrm>
          <a:prstGeom prst="rect">
            <a:avLst/>
          </a:prstGeom>
          <a:solidFill>
            <a:srgbClr val="E403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es-CO" sz="1400" b="1" dirty="0">
              <a:solidFill>
                <a:schemeClr val="bg1"/>
              </a:solidFill>
              <a:latin typeface="Garamond" panose="02020404030301010803" pitchFamily="18" charset="0"/>
              <a:cs typeface="Arial Rounded MT Bold"/>
            </a:endParaRPr>
          </a:p>
        </p:txBody>
      </p:sp>
      <p:sp>
        <p:nvSpPr>
          <p:cNvPr id="85" name="Google Shape;85;p13"/>
          <p:cNvSpPr/>
          <p:nvPr/>
        </p:nvSpPr>
        <p:spPr>
          <a:xfrm flipH="1">
            <a:off x="10943664" y="2532197"/>
            <a:ext cx="1245319" cy="4325448"/>
          </a:xfrm>
          <a:prstGeom prst="rtTriangl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 rot="10800000">
            <a:off x="10943664" y="-52"/>
            <a:ext cx="1245319" cy="2532249"/>
          </a:xfrm>
          <a:prstGeom prst="rtTriangle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O"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4761" y="5418250"/>
            <a:ext cx="2562473" cy="83830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/>
          <p:nvPr/>
        </p:nvSpPr>
        <p:spPr>
          <a:xfrm flipH="1">
            <a:off x="-42554" y="0"/>
            <a:ext cx="3074100" cy="6858000"/>
          </a:xfrm>
          <a:prstGeom prst="parallelogram">
            <a:avLst>
              <a:gd name="adj" fmla="val 71939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O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FD1178F-B92D-42DD-ABB4-E10FCAC2F12C}"/>
              </a:ext>
            </a:extLst>
          </p:cNvPr>
          <p:cNvSpPr txBox="1"/>
          <p:nvPr/>
        </p:nvSpPr>
        <p:spPr>
          <a:xfrm>
            <a:off x="1054359" y="970384"/>
            <a:ext cx="1017036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2400" b="1" spc="-45" dirty="0">
                <a:solidFill>
                  <a:schemeClr val="bg1"/>
                </a:solidFill>
                <a:latin typeface="Lexend Deca" panose="020B0604020202020204" charset="0"/>
                <a:cs typeface="Arial Rounded MT Bold"/>
              </a:rPr>
              <a:t>SEGUNDA RENDICIÓN DE CUENTAS</a:t>
            </a:r>
          </a:p>
          <a:p>
            <a:pPr algn="ctr"/>
            <a:endParaRPr lang="es-CO" sz="2400" b="1" spc="-45" dirty="0">
              <a:solidFill>
                <a:schemeClr val="bg1"/>
              </a:solidFill>
              <a:latin typeface="Lexend Deca" panose="020B0604020202020204" charset="0"/>
              <a:cs typeface="Arial Rounded MT Bold"/>
            </a:endParaRPr>
          </a:p>
          <a:p>
            <a:pPr algn="ctr"/>
            <a:r>
              <a:rPr lang="es-CO" sz="2400" b="1" spc="-45" dirty="0">
                <a:solidFill>
                  <a:schemeClr val="bg1"/>
                </a:solidFill>
                <a:latin typeface="Lexend Deca" panose="020B0604020202020204" charset="0"/>
                <a:cs typeface="Arial Rounded MT Bold"/>
              </a:rPr>
              <a:t>PERIODO: PRIMER SEMESTRE DE 2026</a:t>
            </a:r>
          </a:p>
          <a:p>
            <a:pPr algn="ctr"/>
            <a:endParaRPr lang="es-CO" sz="1800" b="1" dirty="0">
              <a:solidFill>
                <a:schemeClr val="bg1"/>
              </a:solidFill>
              <a:latin typeface="Lexend Deca" panose="020B0604020202020204" charset="0"/>
              <a:cs typeface="Arial Rounded MT Bold"/>
            </a:endParaRPr>
          </a:p>
          <a:p>
            <a:pPr algn="ctr"/>
            <a:endParaRPr lang="es-CO" sz="1800" b="1" dirty="0">
              <a:solidFill>
                <a:schemeClr val="bg1"/>
              </a:solidFill>
              <a:latin typeface="Lexend Deca" panose="020B0604020202020204" charset="0"/>
              <a:cs typeface="Arial Rounded MT Bold"/>
            </a:endParaRPr>
          </a:p>
          <a:p>
            <a:pPr algn="ctr"/>
            <a:endParaRPr lang="es-CO" sz="1800" b="1" dirty="0">
              <a:solidFill>
                <a:schemeClr val="bg1"/>
              </a:solidFill>
              <a:latin typeface="Lexend Deca" panose="020B0604020202020204" charset="0"/>
              <a:cs typeface="Arial Rounded MT Bold"/>
            </a:endParaRPr>
          </a:p>
          <a:p>
            <a:pPr algn="ctr"/>
            <a:endParaRPr lang="es-CO" sz="1800" b="1" dirty="0">
              <a:solidFill>
                <a:schemeClr val="bg1"/>
              </a:solidFill>
              <a:latin typeface="Lexend Deca" panose="020B0604020202020204" charset="0"/>
              <a:cs typeface="Arial Rounded MT Bold"/>
            </a:endParaRPr>
          </a:p>
          <a:p>
            <a:pPr algn="ctr"/>
            <a:r>
              <a:rPr lang="es-CO" sz="2400" b="1" dirty="0">
                <a:solidFill>
                  <a:schemeClr val="bg1"/>
                </a:solidFill>
                <a:latin typeface="Lexend Deca" panose="020B0604020202020204" charset="0"/>
                <a:cs typeface="Arial Rounded MT Bold"/>
              </a:rPr>
              <a:t>FONDO DE DESARROLLO LOCAL DE LOS MÁRTIRES</a:t>
            </a:r>
          </a:p>
          <a:p>
            <a:pPr algn="ctr"/>
            <a:endParaRPr lang="es-CO" sz="1800" b="1" dirty="0">
              <a:solidFill>
                <a:schemeClr val="bg1"/>
              </a:solidFill>
              <a:latin typeface="Lexend Deca" panose="020B0604020202020204" charset="0"/>
              <a:cs typeface="Arial Rounded MT Bold"/>
            </a:endParaRPr>
          </a:p>
          <a:p>
            <a:pPr algn="ctr"/>
            <a:endParaRPr lang="es-CO" sz="1800" b="1" dirty="0">
              <a:solidFill>
                <a:schemeClr val="bg1"/>
              </a:solidFill>
              <a:latin typeface="Lexend Deca" panose="020B0604020202020204" charset="0"/>
              <a:cs typeface="Arial Rounded MT Bold"/>
            </a:endParaRPr>
          </a:p>
          <a:p>
            <a:pPr algn="ctr"/>
            <a:endParaRPr lang="es-CO" sz="1800" b="1" dirty="0">
              <a:solidFill>
                <a:schemeClr val="bg1"/>
              </a:solidFill>
              <a:latin typeface="Lexend Deca" panose="020B0604020202020204" charset="0"/>
              <a:cs typeface="Arial Rounded MT Bold"/>
            </a:endParaRPr>
          </a:p>
          <a:p>
            <a:pPr algn="ctr"/>
            <a:r>
              <a:rPr lang="es-CO" sz="1800" b="1" dirty="0">
                <a:solidFill>
                  <a:schemeClr val="bg1"/>
                </a:solidFill>
                <a:latin typeface="Lexend Deca" panose="020B0604020202020204" charset="0"/>
                <a:cs typeface="Arial Rounded MT Bold"/>
              </a:rPr>
              <a:t>28 DE AGOSTO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0" y="33140"/>
            <a:ext cx="12192000" cy="6895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Google Shape;106;p15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07" name="Google Shape;107;p15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O"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9" name="Google Shape;109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0" name="Google Shape;110;p15"/>
          <p:cNvSpPr txBox="1"/>
          <p:nvPr/>
        </p:nvSpPr>
        <p:spPr>
          <a:xfrm>
            <a:off x="322874" y="214650"/>
            <a:ext cx="9445965" cy="1061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700" b="1" dirty="0">
                <a:solidFill>
                  <a:srgbClr val="CC0000"/>
                </a:solidFill>
                <a:latin typeface="Oswald"/>
                <a:ea typeface="Oswald"/>
                <a:cs typeface="Oswald"/>
                <a:sym typeface="Oswald"/>
              </a:rPr>
              <a:t>PRESENTACIÓN</a:t>
            </a:r>
            <a:endParaRPr sz="5700" b="1" dirty="0">
              <a:solidFill>
                <a:srgbClr val="CC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720237" y="1174297"/>
            <a:ext cx="10751525" cy="479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s-ES" sz="1800" b="1" dirty="0"/>
              <a:t>El presente informe presenta la rendición de cuentas teniendo en cuenta los siguientes elementos.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C5931CD-8064-1A37-CAF9-4CB89B24CD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3409626"/>
              </p:ext>
            </p:extLst>
          </p:nvPr>
        </p:nvGraphicFramePr>
        <p:xfrm>
          <a:off x="204720" y="2128715"/>
          <a:ext cx="11684000" cy="4325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259905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0" y="0"/>
            <a:ext cx="12192000" cy="6895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Google Shape;106;p15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07" name="Google Shape;107;p15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O"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9" name="Google Shape;109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0" name="Google Shape;110;p15"/>
          <p:cNvSpPr txBox="1"/>
          <p:nvPr/>
        </p:nvSpPr>
        <p:spPr>
          <a:xfrm>
            <a:off x="322874" y="214650"/>
            <a:ext cx="9445965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b="1" dirty="0">
                <a:solidFill>
                  <a:srgbClr val="CC0000"/>
                </a:solidFill>
                <a:latin typeface="Oswald"/>
                <a:ea typeface="Oswald"/>
                <a:cs typeface="Oswald"/>
                <a:sym typeface="Oswald"/>
              </a:rPr>
              <a:t>ANTECEDENTES</a:t>
            </a:r>
            <a:endParaRPr sz="3200" b="1" dirty="0">
              <a:solidFill>
                <a:srgbClr val="CC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BB563717-7D8B-D666-9330-FBE0E98FD2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8652466"/>
              </p:ext>
            </p:extLst>
          </p:nvPr>
        </p:nvGraphicFramePr>
        <p:xfrm>
          <a:off x="322874" y="719666"/>
          <a:ext cx="11546252" cy="5744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986507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82062" y="0"/>
            <a:ext cx="12192000" cy="68954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grpSp>
        <p:nvGrpSpPr>
          <p:cNvPr id="106" name="Google Shape;106;p15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07" name="Google Shape;107;p15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O"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9" name="Google Shape;109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1B59BF8A-6CA1-8F86-DA6D-399BB39258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62" y="374433"/>
            <a:ext cx="11990427" cy="560980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8EE82A9-8C91-24B3-60C7-39312227E7FB}"/>
              </a:ext>
            </a:extLst>
          </p:cNvPr>
          <p:cNvSpPr txBox="1"/>
          <p:nvPr/>
        </p:nvSpPr>
        <p:spPr>
          <a:xfrm>
            <a:off x="82061" y="6221957"/>
            <a:ext cx="119904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>
                <a:hlinkClick r:id="rId6"/>
              </a:rPr>
              <a:t>https://datastudio.google.com/u/0/reporting/8abc16e0-d54a-445a-9735-74db711adf91/page/p_vgm6gicjxd?s=vjqZYTSinkI</a:t>
            </a:r>
            <a:r>
              <a:rPr lang="es-C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18923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82062" y="0"/>
            <a:ext cx="12192000" cy="68954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grpSp>
        <p:nvGrpSpPr>
          <p:cNvPr id="106" name="Google Shape;106;p15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07" name="Google Shape;107;p15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O"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9" name="Google Shape;109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F37D11EB-4B0C-CD2F-169E-4FE0FB3D8C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69" y="818444"/>
            <a:ext cx="12083869" cy="522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15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82062" y="0"/>
            <a:ext cx="12192000" cy="68954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grpSp>
        <p:nvGrpSpPr>
          <p:cNvPr id="106" name="Google Shape;106;p15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07" name="Google Shape;107;p15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O"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9" name="Google Shape;109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F1188658-3825-4224-5CC2-61407599C9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625" y="267029"/>
            <a:ext cx="12076282" cy="551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92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82062" y="0"/>
            <a:ext cx="12192000" cy="68954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grpSp>
        <p:nvGrpSpPr>
          <p:cNvPr id="106" name="Google Shape;106;p15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07" name="Google Shape;107;p15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O"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9" name="Google Shape;109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BC068311-97EE-9FD7-6C0C-A665FD0671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550381" cy="28196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B321CFE-2197-7ABB-DBAE-E9409E1135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600" y="-52"/>
            <a:ext cx="5334462" cy="107451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0982AB6-6836-00CF-E4AD-2F5EE8954F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017" y="976847"/>
            <a:ext cx="12192000" cy="579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76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-3017" y="-37854"/>
            <a:ext cx="12192000" cy="68954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grpSp>
        <p:nvGrpSpPr>
          <p:cNvPr id="106" name="Google Shape;106;p15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07" name="Google Shape;107;p15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O"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9" name="Google Shape;109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D530B9A8-226E-9CDC-E08E-78B0EAE085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96" y="169947"/>
            <a:ext cx="12029508" cy="599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755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-3017" y="-37854"/>
            <a:ext cx="12192000" cy="68954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grpSp>
        <p:nvGrpSpPr>
          <p:cNvPr id="106" name="Google Shape;106;p15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07" name="Google Shape;107;p15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O"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9" name="Google Shape;109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D3177F48-CB85-9CA2-C086-F00006C1A2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92" y="1580611"/>
            <a:ext cx="12065146" cy="361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712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-3017" y="-37854"/>
            <a:ext cx="12192000" cy="68954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grpSp>
        <p:nvGrpSpPr>
          <p:cNvPr id="106" name="Google Shape;106;p15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07" name="Google Shape;107;p15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O"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9" name="Google Shape;109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7DC1B18-AA05-A776-AEFD-F48602F27D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60" y="516059"/>
            <a:ext cx="12042878" cy="594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068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-3017" y="-37854"/>
            <a:ext cx="12192000" cy="68954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grpSp>
        <p:nvGrpSpPr>
          <p:cNvPr id="106" name="Google Shape;106;p15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07" name="Google Shape;107;p15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O"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9" name="Google Shape;109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5A471C70-4A08-FA62-85B2-8AF1FD7FCB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78" y="162344"/>
            <a:ext cx="12133625" cy="561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448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>
          <a:extLst>
            <a:ext uri="{FF2B5EF4-FFF2-40B4-BE49-F238E27FC236}">
              <a16:creationId xmlns:a16="http://schemas.microsoft.com/office/drawing/2014/main" id="{BDB0D633-8552-8D3C-CCFD-6E3A6D308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5">
            <a:extLst>
              <a:ext uri="{FF2B5EF4-FFF2-40B4-BE49-F238E27FC236}">
                <a16:creationId xmlns:a16="http://schemas.microsoft.com/office/drawing/2014/main" id="{FD9B7CD3-CE9A-F1E3-4511-DE594271969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0" y="0"/>
            <a:ext cx="12192000" cy="6895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Google Shape;106;p15">
            <a:extLst>
              <a:ext uri="{FF2B5EF4-FFF2-40B4-BE49-F238E27FC236}">
                <a16:creationId xmlns:a16="http://schemas.microsoft.com/office/drawing/2014/main" id="{872BF4E0-47C3-EFD3-C294-F5C09482E6B0}"/>
              </a:ext>
            </a:extLst>
          </p:cNvPr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07" name="Google Shape;107;p15">
              <a:extLst>
                <a:ext uri="{FF2B5EF4-FFF2-40B4-BE49-F238E27FC236}">
                  <a16:creationId xmlns:a16="http://schemas.microsoft.com/office/drawing/2014/main" id="{F42779D1-EBBC-0AC4-ECA2-3267BA72C37C}"/>
                </a:ext>
              </a:extLst>
            </p:cNvPr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>
              <a:extLst>
                <a:ext uri="{FF2B5EF4-FFF2-40B4-BE49-F238E27FC236}">
                  <a16:creationId xmlns:a16="http://schemas.microsoft.com/office/drawing/2014/main" id="{3BC31CBF-252E-84BF-05D7-6EF4E1B9107D}"/>
                </a:ext>
              </a:extLst>
            </p:cNvPr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O"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9" name="Google Shape;109;p15">
              <a:extLst>
                <a:ext uri="{FF2B5EF4-FFF2-40B4-BE49-F238E27FC236}">
                  <a16:creationId xmlns:a16="http://schemas.microsoft.com/office/drawing/2014/main" id="{4E1BB734-F49A-07F4-59BD-3C39C6E52F99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1" name="Google Shape;111;p15">
            <a:extLst>
              <a:ext uri="{FF2B5EF4-FFF2-40B4-BE49-F238E27FC236}">
                <a16:creationId xmlns:a16="http://schemas.microsoft.com/office/drawing/2014/main" id="{8F9432E7-567C-621C-D1A7-1C922A9B816F}"/>
              </a:ext>
            </a:extLst>
          </p:cNvPr>
          <p:cNvSpPr txBox="1"/>
          <p:nvPr/>
        </p:nvSpPr>
        <p:spPr>
          <a:xfrm>
            <a:off x="249851" y="1009283"/>
            <a:ext cx="5673429" cy="5766745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s-ES" sz="1800" dirty="0">
                <a:latin typeface="Lexend Deca" panose="020B0604020202020204" charset="0"/>
              </a:rPr>
              <a:t>Meta retadora: </a:t>
            </a:r>
          </a:p>
          <a:p>
            <a:pPr algn="just"/>
            <a:endParaRPr lang="es-ES" sz="1800" dirty="0">
              <a:latin typeface="Lexend Deca" panose="020B0604020202020204" charset="0"/>
            </a:endParaRPr>
          </a:p>
          <a:p>
            <a:pPr algn="just"/>
            <a:r>
              <a:rPr lang="es-ES" sz="1800" dirty="0">
                <a:latin typeface="Lexend Deca" panose="020B0604020202020204" charset="0"/>
              </a:rPr>
              <a:t>Desde la unidad de Gestión Reacción y cumplimiento se estableció una meta del 60% del recurso comprometido a la fecha del 31 de julio.</a:t>
            </a:r>
          </a:p>
          <a:p>
            <a:pPr algn="just"/>
            <a:endParaRPr lang="es-ES" sz="1800" dirty="0">
              <a:latin typeface="Lexend Deca" panose="020B0604020202020204" charset="0"/>
            </a:endParaRPr>
          </a:p>
          <a:p>
            <a:pPr algn="just"/>
            <a:r>
              <a:rPr lang="es-ES" sz="1800" dirty="0">
                <a:latin typeface="Lexend Deca" panose="020B0604020202020204" charset="0"/>
              </a:rPr>
              <a:t>Objetivos:</a:t>
            </a:r>
          </a:p>
          <a:p>
            <a:pPr algn="just"/>
            <a:endParaRPr lang="es-ES" sz="1800" dirty="0">
              <a:latin typeface="Lexend Deca" panose="020B0604020202020204" charset="0"/>
            </a:endParaRPr>
          </a:p>
          <a:p>
            <a:pPr marL="457200" indent="-457200" algn="just">
              <a:buAutoNum type="arabicPeriod"/>
            </a:pPr>
            <a:r>
              <a:rPr lang="es-ES" sz="1800" dirty="0">
                <a:latin typeface="Lexend Deca" panose="020B0604020202020204" charset="0"/>
              </a:rPr>
              <a:t>Cambiar la costumbre de comprometer el recurso en el último trimestre del año.</a:t>
            </a:r>
          </a:p>
          <a:p>
            <a:pPr marL="457200" indent="-457200" algn="just">
              <a:buAutoNum type="arabicPeriod"/>
            </a:pPr>
            <a:r>
              <a:rPr lang="es-ES" sz="1800" dirty="0">
                <a:latin typeface="Lexend Deca" panose="020B0604020202020204" charset="0"/>
              </a:rPr>
              <a:t>Buscar que la ejecución de los contratos se desarrolle en buena parte durante la vigencia</a:t>
            </a:r>
          </a:p>
          <a:p>
            <a:pPr marL="457200" indent="-457200" algn="just">
              <a:buAutoNum type="arabicPeriod"/>
            </a:pPr>
            <a:r>
              <a:rPr lang="es-ES" sz="1800" dirty="0">
                <a:latin typeface="Lexend Deca" panose="020B0604020202020204" charset="0"/>
              </a:rPr>
              <a:t>Mejorar las capacidades de planeación y gestión de los Fondos de Desarrollo local.</a:t>
            </a:r>
          </a:p>
          <a:p>
            <a:pPr marL="457200" indent="-457200" algn="just">
              <a:buAutoNum type="arabicPeriod"/>
            </a:pPr>
            <a:r>
              <a:rPr lang="es-ES" sz="1800" dirty="0">
                <a:latin typeface="Lexend Deca" panose="020B0604020202020204" charset="0"/>
              </a:rPr>
              <a:t>Buscar la formación de un círculo virtuoso: entre más rápido se formule, se contrate y se ejecute, mejora con el tiempo el desempeño de los fondos. </a:t>
            </a:r>
            <a:r>
              <a:rPr lang="es-ES_tradnl" sz="1800" dirty="0"/>
              <a:t> </a:t>
            </a:r>
            <a:endParaRPr lang="es-CO" sz="1800" dirty="0"/>
          </a:p>
          <a:p>
            <a:pPr lvl="0"/>
            <a:endParaRPr lang="es-ES" sz="1800" dirty="0"/>
          </a:p>
        </p:txBody>
      </p:sp>
      <p:sp>
        <p:nvSpPr>
          <p:cNvPr id="4" name="Google Shape;110;p15">
            <a:extLst>
              <a:ext uri="{FF2B5EF4-FFF2-40B4-BE49-F238E27FC236}">
                <a16:creationId xmlns:a16="http://schemas.microsoft.com/office/drawing/2014/main" id="{B4EFF3C6-CA35-1441-E424-015CFFCF69BE}"/>
              </a:ext>
            </a:extLst>
          </p:cNvPr>
          <p:cNvSpPr txBox="1"/>
          <p:nvPr/>
        </p:nvSpPr>
        <p:spPr>
          <a:xfrm>
            <a:off x="351451" y="38925"/>
            <a:ext cx="11312229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 b="1" dirty="0">
                <a:solidFill>
                  <a:srgbClr val="CC0000"/>
                </a:solidFill>
                <a:latin typeface="Oswald"/>
                <a:ea typeface="Oswald"/>
                <a:cs typeface="Oswald"/>
                <a:sym typeface="Oswald"/>
              </a:rPr>
              <a:t>INFORME DE AVANCE 31 DE JULIO</a:t>
            </a:r>
            <a:endParaRPr sz="4400" b="1" dirty="0">
              <a:solidFill>
                <a:srgbClr val="CC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7EDCF2AC-45B8-33D3-28B4-936AE6042A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8879202"/>
              </p:ext>
            </p:extLst>
          </p:nvPr>
        </p:nvGraphicFramePr>
        <p:xfrm>
          <a:off x="5029200" y="83214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241044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>
          <a:extLst>
            <a:ext uri="{FF2B5EF4-FFF2-40B4-BE49-F238E27FC236}">
              <a16:creationId xmlns:a16="http://schemas.microsoft.com/office/drawing/2014/main" id="{BDB0D633-8552-8D3C-CCFD-6E3A6D308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5">
            <a:extLst>
              <a:ext uri="{FF2B5EF4-FFF2-40B4-BE49-F238E27FC236}">
                <a16:creationId xmlns:a16="http://schemas.microsoft.com/office/drawing/2014/main" id="{FD9B7CD3-CE9A-F1E3-4511-DE594271969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0" y="0"/>
            <a:ext cx="12192000" cy="6895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Google Shape;106;p15">
            <a:extLst>
              <a:ext uri="{FF2B5EF4-FFF2-40B4-BE49-F238E27FC236}">
                <a16:creationId xmlns:a16="http://schemas.microsoft.com/office/drawing/2014/main" id="{872BF4E0-47C3-EFD3-C294-F5C09482E6B0}"/>
              </a:ext>
            </a:extLst>
          </p:cNvPr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07" name="Google Shape;107;p15">
              <a:extLst>
                <a:ext uri="{FF2B5EF4-FFF2-40B4-BE49-F238E27FC236}">
                  <a16:creationId xmlns:a16="http://schemas.microsoft.com/office/drawing/2014/main" id="{F42779D1-EBBC-0AC4-ECA2-3267BA72C37C}"/>
                </a:ext>
              </a:extLst>
            </p:cNvPr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>
              <a:extLst>
                <a:ext uri="{FF2B5EF4-FFF2-40B4-BE49-F238E27FC236}">
                  <a16:creationId xmlns:a16="http://schemas.microsoft.com/office/drawing/2014/main" id="{3BC31CBF-252E-84BF-05D7-6EF4E1B9107D}"/>
                </a:ext>
              </a:extLst>
            </p:cNvPr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O"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9" name="Google Shape;109;p15">
              <a:extLst>
                <a:ext uri="{FF2B5EF4-FFF2-40B4-BE49-F238E27FC236}">
                  <a16:creationId xmlns:a16="http://schemas.microsoft.com/office/drawing/2014/main" id="{4E1BB734-F49A-07F4-59BD-3C39C6E52F99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" name="Google Shape;110;p15">
            <a:extLst>
              <a:ext uri="{FF2B5EF4-FFF2-40B4-BE49-F238E27FC236}">
                <a16:creationId xmlns:a16="http://schemas.microsoft.com/office/drawing/2014/main" id="{B4EFF3C6-CA35-1441-E424-015CFFCF69BE}"/>
              </a:ext>
            </a:extLst>
          </p:cNvPr>
          <p:cNvSpPr txBox="1"/>
          <p:nvPr/>
        </p:nvSpPr>
        <p:spPr>
          <a:xfrm>
            <a:off x="351451" y="38925"/>
            <a:ext cx="11312229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 b="1" dirty="0">
                <a:solidFill>
                  <a:srgbClr val="CC0000"/>
                </a:solidFill>
                <a:latin typeface="Oswald"/>
                <a:ea typeface="Oswald"/>
                <a:cs typeface="Oswald"/>
                <a:sym typeface="Oswald"/>
              </a:rPr>
              <a:t>INFORME DE AVANCE 31 DE JULIO</a:t>
            </a:r>
            <a:endParaRPr sz="4400" b="1" dirty="0">
              <a:solidFill>
                <a:srgbClr val="CC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" name="Google Shape;111;p15">
            <a:extLst>
              <a:ext uri="{FF2B5EF4-FFF2-40B4-BE49-F238E27FC236}">
                <a16:creationId xmlns:a16="http://schemas.microsoft.com/office/drawing/2014/main" id="{5C34E215-8F3D-D3B0-6314-8E6EFAA0DD35}"/>
              </a:ext>
            </a:extLst>
          </p:cNvPr>
          <p:cNvSpPr txBox="1"/>
          <p:nvPr/>
        </p:nvSpPr>
        <p:spPr>
          <a:xfrm>
            <a:off x="351451" y="985961"/>
            <a:ext cx="11312229" cy="944439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s-ES" sz="2400" dirty="0">
                <a:latin typeface="Lexend Deca" panose="020B0604020202020204" charset="0"/>
              </a:rPr>
              <a:t>Con corte a 31 de julio de 2025, El fondo de Desarrollo Local de los Mártires logró comprometer el 61.63% de la totalidad del recurso. </a:t>
            </a:r>
            <a:endParaRPr lang="es-ES" sz="2400" dirty="0"/>
          </a:p>
        </p:txBody>
      </p:sp>
      <p:sp>
        <p:nvSpPr>
          <p:cNvPr id="2" name="Google Shape;111;p15">
            <a:extLst>
              <a:ext uri="{FF2B5EF4-FFF2-40B4-BE49-F238E27FC236}">
                <a16:creationId xmlns:a16="http://schemas.microsoft.com/office/drawing/2014/main" id="{AAD9FA87-2FD1-E6F8-6495-044E8713547E}"/>
              </a:ext>
            </a:extLst>
          </p:cNvPr>
          <p:cNvSpPr txBox="1"/>
          <p:nvPr/>
        </p:nvSpPr>
        <p:spPr>
          <a:xfrm>
            <a:off x="351450" y="3553506"/>
            <a:ext cx="11312229" cy="944439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s-ES" sz="2400" dirty="0">
                <a:latin typeface="Lexend Deca" panose="020B0604020202020204" charset="0"/>
              </a:rPr>
              <a:t>Para la vigencia 2026, Con corte a 31 de julio, El fondo de Desarrollo Local de los Mártires logró comprometer el 72% de la totalidad del recurso.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394171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>
          <a:extLst>
            <a:ext uri="{FF2B5EF4-FFF2-40B4-BE49-F238E27FC236}">
              <a16:creationId xmlns:a16="http://schemas.microsoft.com/office/drawing/2014/main" id="{BDB0D633-8552-8D3C-CCFD-6E3A6D308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5">
            <a:extLst>
              <a:ext uri="{FF2B5EF4-FFF2-40B4-BE49-F238E27FC236}">
                <a16:creationId xmlns:a16="http://schemas.microsoft.com/office/drawing/2014/main" id="{FD9B7CD3-CE9A-F1E3-4511-DE594271969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0" y="0"/>
            <a:ext cx="12192000" cy="6895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Google Shape;106;p15">
            <a:extLst>
              <a:ext uri="{FF2B5EF4-FFF2-40B4-BE49-F238E27FC236}">
                <a16:creationId xmlns:a16="http://schemas.microsoft.com/office/drawing/2014/main" id="{872BF4E0-47C3-EFD3-C294-F5C09482E6B0}"/>
              </a:ext>
            </a:extLst>
          </p:cNvPr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07" name="Google Shape;107;p15">
              <a:extLst>
                <a:ext uri="{FF2B5EF4-FFF2-40B4-BE49-F238E27FC236}">
                  <a16:creationId xmlns:a16="http://schemas.microsoft.com/office/drawing/2014/main" id="{F42779D1-EBBC-0AC4-ECA2-3267BA72C37C}"/>
                </a:ext>
              </a:extLst>
            </p:cNvPr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>
              <a:extLst>
                <a:ext uri="{FF2B5EF4-FFF2-40B4-BE49-F238E27FC236}">
                  <a16:creationId xmlns:a16="http://schemas.microsoft.com/office/drawing/2014/main" id="{3BC31CBF-252E-84BF-05D7-6EF4E1B9107D}"/>
                </a:ext>
              </a:extLst>
            </p:cNvPr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O"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9" name="Google Shape;109;p15">
              <a:extLst>
                <a:ext uri="{FF2B5EF4-FFF2-40B4-BE49-F238E27FC236}">
                  <a16:creationId xmlns:a16="http://schemas.microsoft.com/office/drawing/2014/main" id="{4E1BB734-F49A-07F4-59BD-3C39C6E52F99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" name="Google Shape;110;p15">
            <a:extLst>
              <a:ext uri="{FF2B5EF4-FFF2-40B4-BE49-F238E27FC236}">
                <a16:creationId xmlns:a16="http://schemas.microsoft.com/office/drawing/2014/main" id="{B4EFF3C6-CA35-1441-E424-015CFFCF69BE}"/>
              </a:ext>
            </a:extLst>
          </p:cNvPr>
          <p:cNvSpPr txBox="1"/>
          <p:nvPr/>
        </p:nvSpPr>
        <p:spPr>
          <a:xfrm>
            <a:off x="351451" y="38925"/>
            <a:ext cx="11312229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 b="1" dirty="0">
                <a:solidFill>
                  <a:srgbClr val="CC0000"/>
                </a:solidFill>
                <a:latin typeface="Oswald"/>
                <a:ea typeface="Oswald"/>
                <a:cs typeface="Oswald"/>
                <a:sym typeface="Oswald"/>
              </a:rPr>
              <a:t>INFORME DE AVANCE 31 DE JULIO</a:t>
            </a:r>
            <a:endParaRPr sz="4400" b="1" dirty="0">
              <a:solidFill>
                <a:srgbClr val="CC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12AF408-27F4-22FA-9BD7-3E792FD86B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360" y="827430"/>
            <a:ext cx="11450320" cy="579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672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>
          <a:extLst>
            <a:ext uri="{FF2B5EF4-FFF2-40B4-BE49-F238E27FC236}">
              <a16:creationId xmlns:a16="http://schemas.microsoft.com/office/drawing/2014/main" id="{BDB0D633-8552-8D3C-CCFD-6E3A6D308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5">
            <a:extLst>
              <a:ext uri="{FF2B5EF4-FFF2-40B4-BE49-F238E27FC236}">
                <a16:creationId xmlns:a16="http://schemas.microsoft.com/office/drawing/2014/main" id="{FD9B7CD3-CE9A-F1E3-4511-DE594271969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-3017" y="0"/>
            <a:ext cx="12192000" cy="6895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Google Shape;106;p15">
            <a:extLst>
              <a:ext uri="{FF2B5EF4-FFF2-40B4-BE49-F238E27FC236}">
                <a16:creationId xmlns:a16="http://schemas.microsoft.com/office/drawing/2014/main" id="{872BF4E0-47C3-EFD3-C294-F5C09482E6B0}"/>
              </a:ext>
            </a:extLst>
          </p:cNvPr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07" name="Google Shape;107;p15">
              <a:extLst>
                <a:ext uri="{FF2B5EF4-FFF2-40B4-BE49-F238E27FC236}">
                  <a16:creationId xmlns:a16="http://schemas.microsoft.com/office/drawing/2014/main" id="{F42779D1-EBBC-0AC4-ECA2-3267BA72C37C}"/>
                </a:ext>
              </a:extLst>
            </p:cNvPr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>
              <a:extLst>
                <a:ext uri="{FF2B5EF4-FFF2-40B4-BE49-F238E27FC236}">
                  <a16:creationId xmlns:a16="http://schemas.microsoft.com/office/drawing/2014/main" id="{3BC31CBF-252E-84BF-05D7-6EF4E1B9107D}"/>
                </a:ext>
              </a:extLst>
            </p:cNvPr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O"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9" name="Google Shape;109;p15">
              <a:extLst>
                <a:ext uri="{FF2B5EF4-FFF2-40B4-BE49-F238E27FC236}">
                  <a16:creationId xmlns:a16="http://schemas.microsoft.com/office/drawing/2014/main" id="{4E1BB734-F49A-07F4-59BD-3C39C6E52F99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" name="Google Shape;110;p15">
            <a:extLst>
              <a:ext uri="{FF2B5EF4-FFF2-40B4-BE49-F238E27FC236}">
                <a16:creationId xmlns:a16="http://schemas.microsoft.com/office/drawing/2014/main" id="{B4EFF3C6-CA35-1441-E424-015CFFCF69BE}"/>
              </a:ext>
            </a:extLst>
          </p:cNvPr>
          <p:cNvSpPr txBox="1"/>
          <p:nvPr/>
        </p:nvSpPr>
        <p:spPr>
          <a:xfrm>
            <a:off x="351451" y="38925"/>
            <a:ext cx="11312229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 b="1" dirty="0">
                <a:solidFill>
                  <a:srgbClr val="CC0000"/>
                </a:solidFill>
                <a:latin typeface="Oswald"/>
                <a:ea typeface="Oswald"/>
                <a:cs typeface="Oswald"/>
                <a:sym typeface="Oswald"/>
              </a:rPr>
              <a:t>INFORME DE AVANCE 31 DE JULIO</a:t>
            </a:r>
            <a:endParaRPr sz="4400" b="1" dirty="0">
              <a:solidFill>
                <a:srgbClr val="CC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1574281-08BA-23CB-BEB9-57A49CADD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768" y="738882"/>
            <a:ext cx="11402464" cy="603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307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5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07" name="Google Shape;107;p15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O"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9" name="Google Shape;109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7B288164-B1DD-45C8-8298-561C157ACAA8}"/>
              </a:ext>
            </a:extLst>
          </p:cNvPr>
          <p:cNvSpPr/>
          <p:nvPr/>
        </p:nvSpPr>
        <p:spPr>
          <a:xfrm>
            <a:off x="949959" y="228438"/>
            <a:ext cx="102920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Ranking 20 de agosto de 2026</a:t>
            </a:r>
            <a:endParaRPr lang="es-ES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C3D5390-97D4-4BAB-BE02-6A5C3B712216}"/>
              </a:ext>
            </a:extLst>
          </p:cNvPr>
          <p:cNvSpPr txBox="1"/>
          <p:nvPr/>
        </p:nvSpPr>
        <p:spPr>
          <a:xfrm>
            <a:off x="317240" y="4916686"/>
            <a:ext cx="7616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CO" dirty="0">
              <a:latin typeface="Times New Roman" panose="02020603050405020304" pitchFamily="18" charset="0"/>
            </a:endParaRPr>
          </a:p>
          <a:p>
            <a:r>
              <a:rPr lang="es-CO" dirty="0">
                <a:latin typeface="Garamond" panose="02020404030301010803" pitchFamily="18" charset="0"/>
                <a:ea typeface="Times New Roman" panose="02020603050405020304" pitchFamily="18" charset="0"/>
              </a:rPr>
              <a:t>.</a:t>
            </a:r>
            <a:endParaRPr lang="es-CO" dirty="0">
              <a:effectLst/>
              <a:latin typeface="Garamond" panose="02020404030301010803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2D40EC3-53AB-18D7-7B88-D97C7F00BC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771" y="866837"/>
            <a:ext cx="10292081" cy="599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340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5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07" name="Google Shape;107;p15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O"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9" name="Google Shape;109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7B288164-B1DD-45C8-8298-561C157ACAA8}"/>
              </a:ext>
            </a:extLst>
          </p:cNvPr>
          <p:cNvSpPr/>
          <p:nvPr/>
        </p:nvSpPr>
        <p:spPr>
          <a:xfrm>
            <a:off x="949959" y="228438"/>
            <a:ext cx="102920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Ranking 20 de agosto de 2026</a:t>
            </a:r>
            <a:endParaRPr lang="es-ES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C3D5390-97D4-4BAB-BE02-6A5C3B712216}"/>
              </a:ext>
            </a:extLst>
          </p:cNvPr>
          <p:cNvSpPr txBox="1"/>
          <p:nvPr/>
        </p:nvSpPr>
        <p:spPr>
          <a:xfrm>
            <a:off x="317240" y="4916686"/>
            <a:ext cx="7616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CO" dirty="0">
              <a:latin typeface="Times New Roman" panose="02020603050405020304" pitchFamily="18" charset="0"/>
            </a:endParaRPr>
          </a:p>
          <a:p>
            <a:r>
              <a:rPr lang="es-CO" dirty="0">
                <a:latin typeface="Garamond" panose="02020404030301010803" pitchFamily="18" charset="0"/>
                <a:ea typeface="Times New Roman" panose="02020603050405020304" pitchFamily="18" charset="0"/>
              </a:rPr>
              <a:t>.</a:t>
            </a:r>
            <a:endParaRPr lang="es-CO" dirty="0">
              <a:effectLst/>
              <a:latin typeface="Garamond" panose="02020404030301010803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F891341-3C3B-CFE0-A55D-4BAD5D320A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231" y="991801"/>
            <a:ext cx="10533538" cy="539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1467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0" y="-6475"/>
            <a:ext cx="12192000" cy="6895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Google Shape;106;p15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07" name="Google Shape;107;p15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O"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9" name="Google Shape;109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7B288164-B1DD-45C8-8298-561C157ACAA8}"/>
              </a:ext>
            </a:extLst>
          </p:cNvPr>
          <p:cNvSpPr/>
          <p:nvPr/>
        </p:nvSpPr>
        <p:spPr>
          <a:xfrm>
            <a:off x="131512" y="257737"/>
            <a:ext cx="1163186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Cronograma </a:t>
            </a:r>
            <a:r>
              <a:rPr lang="es-E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segundo semestre 2026</a:t>
            </a:r>
            <a:endParaRPr lang="es-E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C3D5390-97D4-4BAB-BE02-6A5C3B712216}"/>
              </a:ext>
            </a:extLst>
          </p:cNvPr>
          <p:cNvSpPr txBox="1"/>
          <p:nvPr/>
        </p:nvSpPr>
        <p:spPr>
          <a:xfrm>
            <a:off x="317240" y="4916686"/>
            <a:ext cx="7616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CO" dirty="0">
              <a:latin typeface="Times New Roman" panose="02020603050405020304" pitchFamily="18" charset="0"/>
            </a:endParaRPr>
          </a:p>
          <a:p>
            <a:r>
              <a:rPr lang="es-CO" dirty="0">
                <a:latin typeface="Garamond" panose="02020404030301010803" pitchFamily="18" charset="0"/>
                <a:ea typeface="Times New Roman" panose="02020603050405020304" pitchFamily="18" charset="0"/>
              </a:rPr>
              <a:t>.</a:t>
            </a:r>
            <a:endParaRPr lang="es-CO" dirty="0">
              <a:effectLst/>
              <a:latin typeface="Garamond" panose="02020404030301010803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AF678419-43B0-29A4-3176-8201DB5DF1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362580"/>
              </p:ext>
            </p:extLst>
          </p:nvPr>
        </p:nvGraphicFramePr>
        <p:xfrm>
          <a:off x="428625" y="1316864"/>
          <a:ext cx="11203954" cy="5146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1978300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0" y="-18750"/>
            <a:ext cx="12192000" cy="6895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Google Shape;106;p15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07" name="Google Shape;107;p15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O"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9" name="Google Shape;109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7B288164-B1DD-45C8-8298-561C157ACAA8}"/>
              </a:ext>
            </a:extLst>
          </p:cNvPr>
          <p:cNvSpPr/>
          <p:nvPr/>
        </p:nvSpPr>
        <p:spPr>
          <a:xfrm>
            <a:off x="82062" y="5178296"/>
            <a:ext cx="1210692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Algunas de las acciones adelantadas durante el primer semestre de 2026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C3D5390-97D4-4BAB-BE02-6A5C3B712216}"/>
              </a:ext>
            </a:extLst>
          </p:cNvPr>
          <p:cNvSpPr txBox="1"/>
          <p:nvPr/>
        </p:nvSpPr>
        <p:spPr>
          <a:xfrm>
            <a:off x="317240" y="4916686"/>
            <a:ext cx="7616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CO" dirty="0">
              <a:latin typeface="Times New Roman" panose="02020603050405020304" pitchFamily="18" charset="0"/>
            </a:endParaRPr>
          </a:p>
          <a:p>
            <a:r>
              <a:rPr lang="es-CO" dirty="0">
                <a:latin typeface="Garamond" panose="02020404030301010803" pitchFamily="18" charset="0"/>
                <a:ea typeface="Times New Roman" panose="02020603050405020304" pitchFamily="18" charset="0"/>
              </a:rPr>
              <a:t>.</a:t>
            </a:r>
            <a:endParaRPr lang="es-CO" dirty="0">
              <a:effectLst/>
              <a:latin typeface="Garamond" panose="02020404030301010803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516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0" y="-18750"/>
            <a:ext cx="12192000" cy="6895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Google Shape;106;p15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07" name="Google Shape;107;p15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O"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9" name="Google Shape;109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C3D5390-97D4-4BAB-BE02-6A5C3B712216}"/>
              </a:ext>
            </a:extLst>
          </p:cNvPr>
          <p:cNvSpPr txBox="1"/>
          <p:nvPr/>
        </p:nvSpPr>
        <p:spPr>
          <a:xfrm>
            <a:off x="317240" y="4916686"/>
            <a:ext cx="7616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CO" dirty="0">
              <a:latin typeface="Times New Roman" panose="02020603050405020304" pitchFamily="18" charset="0"/>
            </a:endParaRPr>
          </a:p>
          <a:p>
            <a:r>
              <a:rPr lang="es-CO" dirty="0">
                <a:latin typeface="Garamond" panose="02020404030301010803" pitchFamily="18" charset="0"/>
                <a:ea typeface="Times New Roman" panose="02020603050405020304" pitchFamily="18" charset="0"/>
              </a:rPr>
              <a:t>.</a:t>
            </a:r>
            <a:endParaRPr lang="es-CO" dirty="0">
              <a:effectLst/>
              <a:latin typeface="Garamond" panose="02020404030301010803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862DC222-2C98-30A4-A370-44E45BF530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214286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4889346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0" y="-18750"/>
            <a:ext cx="12192000" cy="6895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Google Shape;106;p15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07" name="Google Shape;107;p15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O"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9" name="Google Shape;109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C3D5390-97D4-4BAB-BE02-6A5C3B712216}"/>
              </a:ext>
            </a:extLst>
          </p:cNvPr>
          <p:cNvSpPr txBox="1"/>
          <p:nvPr/>
        </p:nvSpPr>
        <p:spPr>
          <a:xfrm>
            <a:off x="317240" y="4916686"/>
            <a:ext cx="7616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CO" dirty="0">
              <a:latin typeface="Times New Roman" panose="02020603050405020304" pitchFamily="18" charset="0"/>
            </a:endParaRPr>
          </a:p>
          <a:p>
            <a:r>
              <a:rPr lang="es-CO" dirty="0">
                <a:latin typeface="Garamond" panose="02020404030301010803" pitchFamily="18" charset="0"/>
                <a:ea typeface="Times New Roman" panose="02020603050405020304" pitchFamily="18" charset="0"/>
              </a:rPr>
              <a:t>.</a:t>
            </a:r>
            <a:endParaRPr lang="es-CO" dirty="0">
              <a:effectLst/>
              <a:latin typeface="Garamond" panose="02020404030301010803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862DC222-2C98-30A4-A370-44E45BF530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814511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6062331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 b="15139"/>
          <a:stretch/>
        </p:blipFill>
        <p:spPr>
          <a:xfrm>
            <a:off x="0" y="-18750"/>
            <a:ext cx="12192000" cy="6895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Google Shape;106;p15"/>
          <p:cNvGrpSpPr/>
          <p:nvPr/>
        </p:nvGrpSpPr>
        <p:grpSpPr>
          <a:xfrm>
            <a:off x="10943664" y="-52"/>
            <a:ext cx="1245319" cy="6857697"/>
            <a:chOff x="10950525" y="35050"/>
            <a:chExt cx="1239000" cy="6822900"/>
          </a:xfrm>
        </p:grpSpPr>
        <p:sp>
          <p:nvSpPr>
            <p:cNvPr id="107" name="Google Shape;107;p15"/>
            <p:cNvSpPr/>
            <p:nvPr/>
          </p:nvSpPr>
          <p:spPr>
            <a:xfrm flipH="1">
              <a:off x="10950525" y="2554450"/>
              <a:ext cx="1239000" cy="4303500"/>
            </a:xfrm>
            <a:prstGeom prst="rtTriangl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 rot="10800000">
              <a:off x="10950525" y="35050"/>
              <a:ext cx="1239000" cy="2519400"/>
            </a:xfrm>
            <a:prstGeom prst="rtTriangl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O"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9" name="Google Shape;109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161009" y="6465999"/>
              <a:ext cx="949873" cy="3107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C3D5390-97D4-4BAB-BE02-6A5C3B712216}"/>
              </a:ext>
            </a:extLst>
          </p:cNvPr>
          <p:cNvSpPr txBox="1"/>
          <p:nvPr/>
        </p:nvSpPr>
        <p:spPr>
          <a:xfrm>
            <a:off x="317240" y="4916686"/>
            <a:ext cx="7616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CO" dirty="0">
              <a:latin typeface="Times New Roman" panose="02020603050405020304" pitchFamily="18" charset="0"/>
            </a:endParaRPr>
          </a:p>
          <a:p>
            <a:r>
              <a:rPr lang="es-CO" dirty="0">
                <a:latin typeface="Garamond" panose="02020404030301010803" pitchFamily="18" charset="0"/>
                <a:ea typeface="Times New Roman" panose="02020603050405020304" pitchFamily="18" charset="0"/>
              </a:rPr>
              <a:t>.</a:t>
            </a:r>
            <a:endParaRPr lang="es-CO" dirty="0">
              <a:effectLst/>
              <a:latin typeface="Garamond" panose="02020404030301010803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862DC222-2C98-30A4-A370-44E45BF530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09444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592539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-17717" y="-4550"/>
            <a:ext cx="12206700" cy="6857700"/>
          </a:xfrm>
          <a:prstGeom prst="rect">
            <a:avLst/>
          </a:prstGeom>
          <a:solidFill>
            <a:srgbClr val="E403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es-CO" sz="1400" b="1" dirty="0">
              <a:solidFill>
                <a:schemeClr val="bg1"/>
              </a:solidFill>
              <a:latin typeface="Garamond" panose="02020404030301010803" pitchFamily="18" charset="0"/>
              <a:cs typeface="Arial Rounded MT Bold"/>
            </a:endParaRPr>
          </a:p>
        </p:txBody>
      </p:sp>
      <p:sp>
        <p:nvSpPr>
          <p:cNvPr id="85" name="Google Shape;85;p13"/>
          <p:cNvSpPr/>
          <p:nvPr/>
        </p:nvSpPr>
        <p:spPr>
          <a:xfrm flipH="1">
            <a:off x="10943664" y="2532197"/>
            <a:ext cx="1245319" cy="4325448"/>
          </a:xfrm>
          <a:prstGeom prst="rtTriangl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 rot="10800000">
            <a:off x="10943664" y="-52"/>
            <a:ext cx="1245319" cy="2532249"/>
          </a:xfrm>
          <a:prstGeom prst="rtTriangle">
            <a:avLst/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O"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4761" y="5418250"/>
            <a:ext cx="2562473" cy="83830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/>
          <p:nvPr/>
        </p:nvSpPr>
        <p:spPr>
          <a:xfrm flipH="1">
            <a:off x="-42554" y="0"/>
            <a:ext cx="3074100" cy="6858000"/>
          </a:xfrm>
          <a:prstGeom prst="parallelogram">
            <a:avLst>
              <a:gd name="adj" fmla="val 71939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O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FD1178F-B92D-42DD-ABB4-E10FCAC2F12C}"/>
              </a:ext>
            </a:extLst>
          </p:cNvPr>
          <p:cNvSpPr txBox="1"/>
          <p:nvPr/>
        </p:nvSpPr>
        <p:spPr>
          <a:xfrm>
            <a:off x="1010816" y="3690460"/>
            <a:ext cx="101703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7200" b="1" spc="-45" dirty="0">
                <a:solidFill>
                  <a:schemeClr val="bg1"/>
                </a:solidFill>
                <a:latin typeface="Lexend Deca" panose="020B0604020202020204" charset="0"/>
                <a:cs typeface="Arial Rounded MT Bold"/>
              </a:rPr>
              <a:t>MUCHAS GRACIAS </a:t>
            </a:r>
            <a:endParaRPr lang="es-CO" sz="6000" b="1" dirty="0">
              <a:solidFill>
                <a:schemeClr val="bg1"/>
              </a:solidFill>
              <a:latin typeface="Lexend Deca" panose="020B0604020202020204" charset="0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2759223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756</TotalTime>
  <Words>928</Words>
  <Application>Microsoft Office PowerPoint</Application>
  <PresentationFormat>Panorámica</PresentationFormat>
  <Paragraphs>110</Paragraphs>
  <Slides>23</Slides>
  <Notes>23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1" baseType="lpstr">
      <vt:lpstr>Abadi</vt:lpstr>
      <vt:lpstr>Arial</vt:lpstr>
      <vt:lpstr>Lexend Deca</vt:lpstr>
      <vt:lpstr>Garamond</vt:lpstr>
      <vt:lpstr>Calibri</vt:lpstr>
      <vt:lpstr>Times New Roman</vt:lpstr>
      <vt:lpstr>Oswald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Julian Escobar</dc:creator>
  <cp:lastModifiedBy>Julian Andres Escobar Solano</cp:lastModifiedBy>
  <cp:revision>65</cp:revision>
  <dcterms:modified xsi:type="dcterms:W3CDTF">2026-08-28T16:33:10Z</dcterms:modified>
</cp:coreProperties>
</file>